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931" r:id="rId2"/>
    <p:sldMasterId id="2147483943" r:id="rId3"/>
    <p:sldMasterId id="2147483996" r:id="rId4"/>
    <p:sldMasterId id="2147484011" r:id="rId5"/>
    <p:sldMasterId id="2147484045" r:id="rId6"/>
    <p:sldMasterId id="2147484051" r:id="rId7"/>
    <p:sldMasterId id="2147484084" r:id="rId8"/>
  </p:sldMasterIdLst>
  <p:notesMasterIdLst>
    <p:notesMasterId r:id="rId25"/>
  </p:notesMasterIdLst>
  <p:sldIdLst>
    <p:sldId id="259" r:id="rId9"/>
    <p:sldId id="277" r:id="rId10"/>
    <p:sldId id="2596" r:id="rId11"/>
    <p:sldId id="2629" r:id="rId12"/>
    <p:sldId id="2630" r:id="rId13"/>
    <p:sldId id="2625" r:id="rId14"/>
    <p:sldId id="2631" r:id="rId15"/>
    <p:sldId id="2632" r:id="rId16"/>
    <p:sldId id="2626" r:id="rId17"/>
    <p:sldId id="2634" r:id="rId18"/>
    <p:sldId id="2635" r:id="rId19"/>
    <p:sldId id="2636" r:id="rId20"/>
    <p:sldId id="2638" r:id="rId21"/>
    <p:sldId id="2633" r:id="rId22"/>
    <p:sldId id="2618" r:id="rId23"/>
    <p:sldId id="281"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D249"/>
    <a:srgbClr val="F791DC"/>
    <a:srgbClr val="8BFAFD"/>
    <a:srgbClr val="34FC4C"/>
    <a:srgbClr val="ADCE08"/>
    <a:srgbClr val="08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130" autoAdjust="0"/>
  </p:normalViewPr>
  <p:slideViewPr>
    <p:cSldViewPr snapToGrid="0">
      <p:cViewPr varScale="1">
        <p:scale>
          <a:sx n="72" d="100"/>
          <a:sy n="72" d="100"/>
        </p:scale>
        <p:origin x="1104" y="53"/>
      </p:cViewPr>
      <p:guideLst>
        <p:guide orient="horz" pos="2160"/>
        <p:guide pos="3840"/>
      </p:guideLst>
    </p:cSldViewPr>
  </p:slideViewPr>
  <p:notesTextViewPr>
    <p:cViewPr>
      <p:scale>
        <a:sx n="1" d="1"/>
        <a:sy n="1" d="1"/>
      </p:scale>
      <p:origin x="0" y="0"/>
    </p:cViewPr>
  </p:notesTextViewPr>
  <p:sorterViewPr>
    <p:cViewPr>
      <p:scale>
        <a:sx n="100" d="100"/>
        <a:sy n="100" d="100"/>
      </p:scale>
      <p:origin x="0" y="3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2F6D0-BAD1-49A3-B917-E0E0007FFAE3}" type="datetimeFigureOut">
              <a:rPr lang="en-US" smtClean="0"/>
              <a:t>08/01/2022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0BE08-CD88-4D9B-AC90-8BE344F0465C}" type="slidenum">
              <a:rPr lang="en-US" smtClean="0"/>
              <a:t>‹#›</a:t>
            </a:fld>
            <a:endParaRPr lang="en-US"/>
          </a:p>
        </p:txBody>
      </p:sp>
    </p:spTree>
    <p:extLst>
      <p:ext uri="{BB962C8B-B14F-4D97-AF65-F5344CB8AC3E}">
        <p14:creationId xmlns:p14="http://schemas.microsoft.com/office/powerpoint/2010/main" val="348993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33D438-62EA-4D56-838A-795158A218B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554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14</a:t>
            </a:fld>
            <a:endParaRPr lang="en-US"/>
          </a:p>
        </p:txBody>
      </p:sp>
    </p:spTree>
    <p:extLst>
      <p:ext uri="{BB962C8B-B14F-4D97-AF65-F5344CB8AC3E}">
        <p14:creationId xmlns:p14="http://schemas.microsoft.com/office/powerpoint/2010/main" val="450661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682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D5ADF-93AE-4238-903C-1AC36264F4B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41300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44388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4</a:t>
            </a:fld>
            <a:endParaRPr lang="en-US"/>
          </a:p>
        </p:txBody>
      </p:sp>
    </p:spTree>
    <p:extLst>
      <p:ext uri="{BB962C8B-B14F-4D97-AF65-F5344CB8AC3E}">
        <p14:creationId xmlns:p14="http://schemas.microsoft.com/office/powerpoint/2010/main" val="1257184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0BE08-CD88-4D9B-AC90-8BE344F0465C}" type="slidenum">
              <a:rPr lang="en-US" smtClean="0"/>
              <a:t>5</a:t>
            </a:fld>
            <a:endParaRPr lang="en-US"/>
          </a:p>
        </p:txBody>
      </p:sp>
    </p:spTree>
    <p:extLst>
      <p:ext uri="{BB962C8B-B14F-4D97-AF65-F5344CB8AC3E}">
        <p14:creationId xmlns:p14="http://schemas.microsoft.com/office/powerpoint/2010/main" val="1203848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A0BE08-CD88-4D9B-AC90-8BE344F0465C}" type="slidenum">
              <a:rPr lang="en-US" smtClean="0"/>
              <a:t>7</a:t>
            </a:fld>
            <a:endParaRPr lang="en-US"/>
          </a:p>
        </p:txBody>
      </p:sp>
    </p:spTree>
    <p:extLst>
      <p:ext uri="{BB962C8B-B14F-4D97-AF65-F5344CB8AC3E}">
        <p14:creationId xmlns:p14="http://schemas.microsoft.com/office/powerpoint/2010/main" val="1257184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443880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A0BE08-CD88-4D9B-AC90-8BE344F0465C}" type="slidenum">
              <a:rPr lang="en-US" smtClean="0"/>
              <a:t>10</a:t>
            </a:fld>
            <a:endParaRPr lang="en-US"/>
          </a:p>
        </p:txBody>
      </p:sp>
    </p:spTree>
    <p:extLst>
      <p:ext uri="{BB962C8B-B14F-4D97-AF65-F5344CB8AC3E}">
        <p14:creationId xmlns:p14="http://schemas.microsoft.com/office/powerpoint/2010/main" val="120384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443880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1371702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35738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528068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108051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33829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41028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4982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28173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54652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0363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24289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方正姚体" panose="02010601030101010101" pitchFamily="2" charset="-122"/>
                <a:ea typeface="方正姚体" panose="02010601030101010101"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方正姚体" panose="02010601030101010101" pitchFamily="2" charset="-122"/>
                <a:ea typeface="方正姚体" panose="02010601030101010101"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79451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7226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1069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9546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0801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375A8E8-0F77-4BA7-A563-5A12A96B40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2" r="8334"/>
          <a:stretch/>
        </p:blipFill>
        <p:spPr>
          <a:xfrm>
            <a:off x="0" y="0"/>
            <a:ext cx="12192000" cy="6858000"/>
          </a:xfrm>
          <a:prstGeom prst="rect">
            <a:avLst/>
          </a:prstGeom>
        </p:spPr>
      </p:pic>
    </p:spTree>
    <p:extLst>
      <p:ext uri="{BB962C8B-B14F-4D97-AF65-F5344CB8AC3E}">
        <p14:creationId xmlns:p14="http://schemas.microsoft.com/office/powerpoint/2010/main" val="454050171"/>
      </p:ext>
    </p:extLst>
  </p:cSld>
  <p:clrMapOvr>
    <a:masterClrMapping/>
  </p:clrMapOvr>
  <mc:AlternateContent xmlns:mc="http://schemas.openxmlformats.org/markup-compatibility/2006" xmlns:p14="http://schemas.microsoft.com/office/powerpoint/2010/main">
    <mc:Choice Requires="p14">
      <p:transition spd="slow" p14:dur="2000" advTm="3000">
        <p:fad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12192000" cy="6858000"/>
          </a:xfrm>
          <a:prstGeom prst="rect">
            <a:avLst/>
          </a:prstGeom>
        </p:spPr>
      </p:pic>
      <p:sp>
        <p:nvSpPr>
          <p:cNvPr id="58" name="矩形 57">
            <a:extLst>
              <a:ext uri="{FF2B5EF4-FFF2-40B4-BE49-F238E27FC236}">
                <a16:creationId xmlns:a16="http://schemas.microsoft.com/office/drawing/2014/main" id="{1299D2AA-F554-4986-A488-32A0B49CEB21}"/>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7514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821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908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774127"/>
      </p:ext>
    </p:extLst>
  </p:cSld>
  <p:clrMapOvr>
    <a:masterClrMapping/>
  </p:clrMapOvr>
  <p:transition spd="slow"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64510778"/>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8076767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7706969"/>
      </p:ext>
    </p:extLst>
  </p:cSld>
  <p:clrMapOvr>
    <a:masterClrMapping/>
  </p:clrMapOvr>
  <p:transition spd="slow" advTm="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58990143"/>
      </p:ext>
    </p:extLst>
  </p:cSld>
  <p:clrMapOvr>
    <a:masterClrMapping/>
  </p:clrMapOvr>
  <p:transition spd="slow"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88093589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16718349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82919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060419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65643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44017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957943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289171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1164577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22088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27300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781009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495055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652272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02613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68608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405245"/>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2297112434"/>
      </p:ext>
    </p:extLst>
  </p:cSld>
  <p:clrMapOvr>
    <a:masterClrMapping/>
  </p:clrMapOvr>
  <p:transition spd="slow"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27926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165714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51967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2816869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52CDF8A-D63E-4C76-907D-14E0621C443D}"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566EBE7-A632-4266-8BA8-D06C247E5B20}" type="slidenum">
              <a:rPr lang="zh-CN" altLang="en-US" smtClean="0"/>
              <a:t>‹#›</a:t>
            </a:fld>
            <a:endParaRPr lang="zh-CN" altLang="en-US"/>
          </a:p>
        </p:txBody>
      </p:sp>
    </p:spTree>
    <p:extLst>
      <p:ext uri="{BB962C8B-B14F-4D97-AF65-F5344CB8AC3E}">
        <p14:creationId xmlns:p14="http://schemas.microsoft.com/office/powerpoint/2010/main" val="30476973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7.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theme" Target="../theme/theme5.xml"/><Relationship Id="rId9"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8.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7.jpg"/><Relationship Id="rId5" Type="http://schemas.openxmlformats.org/officeDocument/2006/relationships/theme" Target="../theme/theme6.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8.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2022/1/8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63EC5D7D-D890-43FF-BE1D-E0B13D865C2D}"/>
              </a:ext>
            </a:extLst>
          </p:cNvPr>
          <p:cNvGrpSpPr/>
          <p:nvPr userDrawn="1"/>
        </p:nvGrpSpPr>
        <p:grpSpPr>
          <a:xfrm>
            <a:off x="3431816" y="2153126"/>
            <a:ext cx="4382349" cy="2551747"/>
            <a:chOff x="3614696" y="2256098"/>
            <a:chExt cx="4382349" cy="2551747"/>
          </a:xfrm>
        </p:grpSpPr>
        <p:grpSp>
          <p:nvGrpSpPr>
            <p:cNvPr id="8" name="Group 7">
              <a:extLst>
                <a:ext uri="{FF2B5EF4-FFF2-40B4-BE49-F238E27FC236}">
                  <a16:creationId xmlns:a16="http://schemas.microsoft.com/office/drawing/2014/main" id="{B8A27DB9-E3A1-40C1-AFDD-EB52A4F62703}"/>
                </a:ext>
              </a:extLst>
            </p:cNvPr>
            <p:cNvGrpSpPr/>
            <p:nvPr userDrawn="1"/>
          </p:nvGrpSpPr>
          <p:grpSpPr>
            <a:xfrm>
              <a:off x="3614696" y="2256098"/>
              <a:ext cx="4382349" cy="1750999"/>
              <a:chOff x="4065548" y="1655206"/>
              <a:chExt cx="4382349" cy="1750999"/>
            </a:xfrm>
          </p:grpSpPr>
          <p:pic>
            <p:nvPicPr>
              <p:cNvPr id="10" name="Picture 9">
                <a:extLst>
                  <a:ext uri="{FF2B5EF4-FFF2-40B4-BE49-F238E27FC236}">
                    <a16:creationId xmlns:a16="http://schemas.microsoft.com/office/drawing/2014/main" id="{4D9A4184-A8B8-4F23-A6C6-2D3E36AE781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80488843-0D9E-4647-A137-7463CF70D084}"/>
                  </a:ext>
                </a:extLst>
              </p:cNvPr>
              <p:cNvSpPr txBox="1"/>
              <p:nvPr userDrawn="1"/>
            </p:nvSpPr>
            <p:spPr>
              <a:xfrm>
                <a:off x="5192775" y="2882985"/>
                <a:ext cx="2229759"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939B06FC-FF28-4981-8956-1823C39354EF}"/>
                  </a:ext>
                </a:extLst>
              </p:cNvPr>
              <p:cNvSpPr txBox="1"/>
              <p:nvPr userDrawn="1"/>
            </p:nvSpPr>
            <p:spPr>
              <a:xfrm>
                <a:off x="4256580" y="1823698"/>
                <a:ext cx="3912506"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D4729365-4E1A-491C-8EDE-CF783D842A2E}"/>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2C063B4F-11EB-4C6D-B51E-913F4567058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444018530"/>
      </p:ext>
    </p:extLst>
  </p:cSld>
  <p:clrMap bg1="lt1" tx1="dk1" bg2="lt2" tx2="dk2" accent1="accent1" accent2="accent2" accent3="accent3" accent4="accent4" accent5="accent5" accent6="accent6" hlink="hlink" folHlink="folHlink"/>
  <p:sldLayoutIdLst>
    <p:sldLayoutId id="214748374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CDF8A-D63E-4C76-907D-14E0621C443D}" type="datetimeFigureOut">
              <a:rPr lang="zh-CN" altLang="en-US" smtClean="0"/>
              <a:t>2022/1/8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EBE7-A632-4266-8BA8-D06C247E5B20}" type="slidenum">
              <a:rPr lang="zh-CN" altLang="en-US" smtClean="0"/>
              <a:t>‹#›</a:t>
            </a:fld>
            <a:endParaRPr lang="zh-CN" altLang="en-US"/>
          </a:p>
        </p:txBody>
      </p:sp>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t="24761"/>
          <a:stretch/>
        </p:blipFill>
        <p:spPr>
          <a:xfrm>
            <a:off x="0" y="-19050"/>
            <a:ext cx="12192000" cy="6877050"/>
          </a:xfrm>
          <a:prstGeom prst="rect">
            <a:avLst/>
          </a:prstGeom>
        </p:spPr>
      </p:pic>
    </p:spTree>
    <p:extLst>
      <p:ext uri="{BB962C8B-B14F-4D97-AF65-F5344CB8AC3E}">
        <p14:creationId xmlns:p14="http://schemas.microsoft.com/office/powerpoint/2010/main" val="1574599477"/>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14009105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1301341"/>
      </p:ext>
    </p:extLst>
  </p:cSld>
  <p:clrMap bg1="lt1" tx1="dk1" bg2="lt2" tx2="dk2" accent1="accent1" accent2="accent2" accent3="accent3" accent4="accent4" accent5="accent5" accent6="accent6" hlink="hlink" folHlink="folHlink"/>
  <p:sldLayoutIdLst>
    <p:sldLayoutId id="2147483997" r:id="rId1"/>
  </p:sldLayoutIdLst>
  <mc:AlternateContent xmlns:mc="http://schemas.openxmlformats.org/markup-compatibility/2006" xmlns:p14="http://schemas.microsoft.com/office/powerpoint/2010/main">
    <mc:Choice Requires="p14">
      <p:transition spd="slow" p14:dur="20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8C3D58-D6AC-4AEE-87B3-C3749A634C2C}"/>
              </a:ext>
            </a:extLst>
          </p:cNvPr>
          <p:cNvPicPr>
            <a:picLocks noChangeAspect="1"/>
          </p:cNvPicPr>
          <p:nvPr userDrawn="1"/>
        </p:nvPicPr>
        <p:blipFill>
          <a:blip r:embed="rId5"/>
          <a:stretch>
            <a:fillRect/>
          </a:stretch>
        </p:blipFill>
        <p:spPr>
          <a:xfrm>
            <a:off x="0" y="0"/>
            <a:ext cx="12192000" cy="6857999"/>
          </a:xfrm>
          <a:prstGeom prst="rect">
            <a:avLst/>
          </a:prstGeom>
        </p:spPr>
      </p:pic>
      <p:sp>
        <p:nvSpPr>
          <p:cNvPr id="12" name="矩形 11">
            <a:extLst>
              <a:ext uri="{FF2B5EF4-FFF2-40B4-BE49-F238E27FC236}">
                <a16:creationId xmlns:a16="http://schemas.microsoft.com/office/drawing/2014/main" id="{7A2949BC-1927-4A0B-A47A-5AB7F74D9DE5}"/>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id="{0D66F8FA-0964-4AE6-ADC4-2C8277C124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09" y="5342770"/>
            <a:ext cx="2825592" cy="1313098"/>
          </a:xfrm>
          <a:prstGeom prst="rect">
            <a:avLst/>
          </a:prstGeom>
        </p:spPr>
      </p:pic>
      <p:pic>
        <p:nvPicPr>
          <p:cNvPr id="5" name="图片 4">
            <a:extLst>
              <a:ext uri="{FF2B5EF4-FFF2-40B4-BE49-F238E27FC236}">
                <a16:creationId xmlns:a16="http://schemas.microsoft.com/office/drawing/2014/main" id="{6F239902-2AD1-4835-8CF5-AE7C21EB4D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4657075" y="5967961"/>
            <a:ext cx="1001486" cy="850776"/>
          </a:xfrm>
          <a:prstGeom prst="rect">
            <a:avLst/>
          </a:prstGeom>
        </p:spPr>
      </p:pic>
      <p:pic>
        <p:nvPicPr>
          <p:cNvPr id="6" name="图片 5">
            <a:extLst>
              <a:ext uri="{FF2B5EF4-FFF2-40B4-BE49-F238E27FC236}">
                <a16:creationId xmlns:a16="http://schemas.microsoft.com/office/drawing/2014/main" id="{261D00AD-C64D-49AD-B568-6D19669FEC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58742" y="6206011"/>
            <a:ext cx="681895" cy="579279"/>
          </a:xfrm>
          <a:prstGeom prst="rect">
            <a:avLst/>
          </a:prstGeom>
        </p:spPr>
      </p:pic>
      <p:pic>
        <p:nvPicPr>
          <p:cNvPr id="7" name="图片 6">
            <a:extLst>
              <a:ext uri="{FF2B5EF4-FFF2-40B4-BE49-F238E27FC236}">
                <a16:creationId xmlns:a16="http://schemas.microsoft.com/office/drawing/2014/main" id="{F4502ED9-9B95-443B-A68B-B021B8F19E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08668" y="5059142"/>
            <a:ext cx="1883332" cy="1801448"/>
          </a:xfrm>
          <a:prstGeom prst="rect">
            <a:avLst/>
          </a:prstGeom>
        </p:spPr>
      </p:pic>
      <p:pic>
        <p:nvPicPr>
          <p:cNvPr id="8" name="图片 7">
            <a:extLst>
              <a:ext uri="{FF2B5EF4-FFF2-40B4-BE49-F238E27FC236}">
                <a16:creationId xmlns:a16="http://schemas.microsoft.com/office/drawing/2014/main" id="{9418168A-5580-4B66-8C5C-A31BDFE43BC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36952" y="368670"/>
            <a:ext cx="1056585" cy="1053730"/>
          </a:xfrm>
          <a:prstGeom prst="rect">
            <a:avLst/>
          </a:prstGeom>
        </p:spPr>
      </p:pic>
      <p:pic>
        <p:nvPicPr>
          <p:cNvPr id="9" name="图片 8">
            <a:extLst>
              <a:ext uri="{FF2B5EF4-FFF2-40B4-BE49-F238E27FC236}">
                <a16:creationId xmlns:a16="http://schemas.microsoft.com/office/drawing/2014/main" id="{0377B7F8-17F2-4C58-B9BD-1815CFA32A5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
            <a:ext cx="1625600" cy="1633172"/>
          </a:xfrm>
          <a:prstGeom prst="rect">
            <a:avLst/>
          </a:prstGeom>
        </p:spPr>
      </p:pic>
      <p:pic>
        <p:nvPicPr>
          <p:cNvPr id="10" name="图片 9">
            <a:extLst>
              <a:ext uri="{FF2B5EF4-FFF2-40B4-BE49-F238E27FC236}">
                <a16:creationId xmlns:a16="http://schemas.microsoft.com/office/drawing/2014/main" id="{CE2A08CA-3A5C-43E7-92D2-4855E5D094B4}"/>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2569" b="8666"/>
          <a:stretch/>
        </p:blipFill>
        <p:spPr>
          <a:xfrm>
            <a:off x="0" y="6628130"/>
            <a:ext cx="12192000" cy="229870"/>
          </a:xfrm>
          <a:prstGeom prst="rect">
            <a:avLst/>
          </a:prstGeom>
        </p:spPr>
      </p:pic>
    </p:spTree>
    <p:extLst>
      <p:ext uri="{BB962C8B-B14F-4D97-AF65-F5344CB8AC3E}">
        <p14:creationId xmlns:p14="http://schemas.microsoft.com/office/powerpoint/2010/main" val="146983491"/>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2022/1/8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7"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39450784"/>
      </p:ext>
    </p:extLst>
  </p:cSld>
  <p:clrMap bg1="lt1" tx1="dk1" bg2="lt2" tx2="dk2" accent1="accent1" accent2="accent2" accent3="accent3" accent4="accent4" accent5="accent5" accent6="accent6" hlink="hlink" folHlink="folHlink"/>
  <p:sldLayoutIdLst>
    <p:sldLayoutId id="2147484046" r:id="rId1"/>
    <p:sldLayoutId id="2147484048" r:id="rId2"/>
    <p:sldLayoutId id="2147484049" r:id="rId3"/>
    <p:sldLayoutId id="2147484050" r:id="rId4"/>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16893"/>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5773336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7" r:id="rId11"/>
    <p:sldLayoutId id="2147484101"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15.png"/><Relationship Id="rId4" Type="http://schemas.openxmlformats.org/officeDocument/2006/relationships/image" Target="../media/image55.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477EB427-158B-4411-B71A-656E33DD6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434" y="1550516"/>
            <a:ext cx="5259716" cy="5307484"/>
          </a:xfrm>
          <a:prstGeom prst="rect">
            <a:avLst/>
          </a:prstGeom>
        </p:spPr>
      </p:pic>
      <p:sp>
        <p:nvSpPr>
          <p:cNvPr id="7" name="Rectangle 6">
            <a:extLst>
              <a:ext uri="{FF2B5EF4-FFF2-40B4-BE49-F238E27FC236}">
                <a16:creationId xmlns:a16="http://schemas.microsoft.com/office/drawing/2014/main" id="{48F5324E-727C-43CC-813A-A72EEA0912B6}"/>
              </a:ext>
            </a:extLst>
          </p:cNvPr>
          <p:cNvSpPr/>
          <p:nvPr/>
        </p:nvSpPr>
        <p:spPr>
          <a:xfrm>
            <a:off x="1759842" y="1079710"/>
            <a:ext cx="2515432"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6000" b="1" dirty="0">
                <a:ln/>
                <a:solidFill>
                  <a:srgbClr val="FF0000"/>
                </a:solidFill>
                <a:latin typeface="Times New Roman" pitchFamily="18" charset="0"/>
                <a:cs typeface="Times New Roman" pitchFamily="18" charset="0"/>
              </a:rPr>
              <a:t>BÀI 15</a:t>
            </a:r>
          </a:p>
        </p:txBody>
      </p:sp>
      <p:sp>
        <p:nvSpPr>
          <p:cNvPr id="8" name="Rectangle 7">
            <a:extLst>
              <a:ext uri="{FF2B5EF4-FFF2-40B4-BE49-F238E27FC236}">
                <a16:creationId xmlns:a16="http://schemas.microsoft.com/office/drawing/2014/main" id="{3A470038-31A7-414F-BB68-105093211650}"/>
              </a:ext>
            </a:extLst>
          </p:cNvPr>
          <p:cNvSpPr/>
          <p:nvPr/>
        </p:nvSpPr>
        <p:spPr>
          <a:xfrm>
            <a:off x="975974" y="2114852"/>
            <a:ext cx="9645589" cy="255454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defRPr/>
            </a:pPr>
            <a:r>
              <a:rPr lang="en-US" sz="8000" b="1" dirty="0">
                <a:ln/>
                <a:solidFill>
                  <a:srgbClr val="7030A0"/>
                </a:solidFill>
                <a:latin typeface="Times New Roman" pitchFamily="18" charset="0"/>
                <a:cs typeface="Times New Roman" pitchFamily="18" charset="0"/>
              </a:rPr>
              <a:t>Động vật sống ở đâu?</a:t>
            </a:r>
          </a:p>
          <a:p>
            <a:pPr algn="ctr">
              <a:defRPr/>
            </a:pPr>
            <a:r>
              <a:rPr lang="en-US" sz="8000" b="1" dirty="0">
                <a:ln/>
                <a:solidFill>
                  <a:srgbClr val="7030A0"/>
                </a:solidFill>
                <a:latin typeface="Times New Roman" pitchFamily="18" charset="0"/>
                <a:cs typeface="Times New Roman" pitchFamily="18" charset="0"/>
              </a:rPr>
              <a:t>( Tiết 2)</a:t>
            </a:r>
          </a:p>
        </p:txBody>
      </p:sp>
    </p:spTree>
    <p:extLst>
      <p:ext uri="{BB962C8B-B14F-4D97-AF65-F5344CB8AC3E}">
        <p14:creationId xmlns:p14="http://schemas.microsoft.com/office/powerpoint/2010/main" val="2775571663"/>
      </p:ext>
    </p:extLst>
  </p:cSld>
  <p:clrMapOvr>
    <a:masterClrMapping/>
  </p:clrMapOvr>
  <mc:AlternateContent xmlns:mc="http://schemas.openxmlformats.org/markup-compatibility/2006" xmlns:p14="http://schemas.microsoft.com/office/powerpoint/2010/main">
    <mc:Choice Requires="p14">
      <p:transition spd="slow" p14:dur="2000" advTm="3000">
        <p:circle/>
      </p:transition>
    </mc:Choice>
    <mc:Fallback xmlns="">
      <p:transition spd="slow" advTm="3000">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418" y="231083"/>
            <a:ext cx="9157163" cy="6395834"/>
          </a:xfrm>
          <a:prstGeom prst="rect">
            <a:avLst/>
          </a:prstGeom>
        </p:spPr>
      </p:pic>
      <p:sp>
        <p:nvSpPr>
          <p:cNvPr id="11" name="文本框 18">
            <a:extLst>
              <a:ext uri="{FF2B5EF4-FFF2-40B4-BE49-F238E27FC236}">
                <a16:creationId xmlns:a16="http://schemas.microsoft.com/office/drawing/2014/main" id="{9208F8F7-8FE3-4CBE-9033-313D03784BF4}"/>
              </a:ext>
            </a:extLst>
          </p:cNvPr>
          <p:cNvSpPr txBox="1"/>
          <p:nvPr/>
        </p:nvSpPr>
        <p:spPr>
          <a:xfrm>
            <a:off x="3316448" y="3627822"/>
            <a:ext cx="6523763" cy="2308324"/>
          </a:xfrm>
          <a:prstGeom prst="rect">
            <a:avLst/>
          </a:prstGeom>
          <a:noFill/>
        </p:spPr>
        <p:txBody>
          <a:bodyPr wrap="square" rtlCol="0">
            <a:spAutoFit/>
          </a:bodyPr>
          <a:lstStyle/>
          <a:p>
            <a:pPr algn="ctr" defTabSz="914126"/>
            <a:r>
              <a:rPr lang="en-US" altLang="zh-CN" sz="7200" b="1" dirty="0">
                <a:solidFill>
                  <a:srgbClr val="C00000"/>
                </a:solidFill>
                <a:latin typeface="Times New Roman" pitchFamily="18" charset="0"/>
                <a:ea typeface="仓耳今楷05-6763 W05" panose="02020400000000000000" pitchFamily="18" charset="-122"/>
                <a:cs typeface="Times New Roman" pitchFamily="18" charset="0"/>
              </a:rPr>
              <a:t>TRÌNH BÀY TRƯỚC LỚP</a:t>
            </a:r>
            <a:endParaRPr lang="zh-CN" altLang="en-US" sz="7200" b="1" dirty="0">
              <a:solidFill>
                <a:srgbClr val="C00000"/>
              </a:solidFill>
              <a:latin typeface="Times New Roman" pitchFamily="18" charset="0"/>
              <a:ea typeface="仓耳今楷05-6763 W05" panose="02020400000000000000" pitchFamily="18" charset="-122"/>
              <a:cs typeface="Times New Roman" pitchFamily="18" charset="0"/>
            </a:endParaRPr>
          </a:p>
        </p:txBody>
      </p:sp>
    </p:spTree>
    <p:extLst>
      <p:ext uri="{BB962C8B-B14F-4D97-AF65-F5344CB8AC3E}">
        <p14:creationId xmlns:p14="http://schemas.microsoft.com/office/powerpoint/2010/main" val="2967422154"/>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981" t="10831" r="13722" b="57165"/>
          <a:stretch/>
        </p:blipFill>
        <p:spPr bwMode="auto">
          <a:xfrm>
            <a:off x="0" y="0"/>
            <a:ext cx="12192000" cy="48557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A652AFA-28AD-469E-AC73-82FA5118FB88}"/>
              </a:ext>
            </a:extLst>
          </p:cNvPr>
          <p:cNvSpPr/>
          <p:nvPr/>
        </p:nvSpPr>
        <p:spPr>
          <a:xfrm>
            <a:off x="0" y="4729655"/>
            <a:ext cx="12192000" cy="2123658"/>
          </a:xfrm>
          <a:prstGeom prst="rect">
            <a:avLst/>
          </a:prstGeom>
          <a:noFill/>
        </p:spPr>
        <p:txBody>
          <a:bodyPr wrap="square" lIns="91440" tIns="45720" rIns="91440" bIns="45720">
            <a:spAutoFit/>
          </a:bodyPr>
          <a:lstStyle/>
          <a:p>
            <a:pPr algn="ctr" defTabSz="914411">
              <a:defRPr/>
            </a:pPr>
            <a:r>
              <a:rPr lang="en-US" sz="4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Chúng ta cần tôn trọng môi trường sống của động vật, không can thiệp làm ảnh hưởng đến sự phát triển của chúng.</a:t>
            </a:r>
          </a:p>
        </p:txBody>
      </p:sp>
    </p:spTree>
    <p:extLst>
      <p:ext uri="{BB962C8B-B14F-4D97-AF65-F5344CB8AC3E}">
        <p14:creationId xmlns:p14="http://schemas.microsoft.com/office/powerpoint/2010/main" val="1706846212"/>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95349" y="400050"/>
            <a:ext cx="10018081" cy="4875718"/>
            <a:chOff x="763164" y="191595"/>
            <a:chExt cx="11257622" cy="6093823"/>
          </a:xfrm>
        </p:grpSpPr>
        <p:sp>
          <p:nvSpPr>
            <p:cNvPr id="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024" y="4358469"/>
            <a:ext cx="1523824" cy="2482521"/>
          </a:xfrm>
          <a:prstGeom prst="rect">
            <a:avLst/>
          </a:prstGeom>
          <a:effectLst>
            <a:outerShdw blurRad="50800" dist="38100" dir="5400000" algn="t" rotWithShape="0">
              <a:prstClr val="black">
                <a:alpha val="40000"/>
              </a:prst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49" y="354354"/>
            <a:ext cx="2019745" cy="1698284"/>
          </a:xfrm>
          <a:prstGeom prst="rect">
            <a:avLst/>
          </a:prstGeom>
        </p:spPr>
      </p:pic>
      <p:sp>
        <p:nvSpPr>
          <p:cNvPr id="12" name="Rectangle 11">
            <a:extLst>
              <a:ext uri="{FF2B5EF4-FFF2-40B4-BE49-F238E27FC236}">
                <a16:creationId xmlns:a16="http://schemas.microsoft.com/office/drawing/2014/main" id="{917A3A5E-713A-489F-9E64-978A3E0357DC}"/>
              </a:ext>
            </a:extLst>
          </p:cNvPr>
          <p:cNvSpPr/>
          <p:nvPr/>
        </p:nvSpPr>
        <p:spPr>
          <a:xfrm>
            <a:off x="2515094" y="1203496"/>
            <a:ext cx="7011825" cy="1107996"/>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HOẠT ĐỘNG 3:</a:t>
            </a:r>
          </a:p>
        </p:txBody>
      </p:sp>
      <p:sp>
        <p:nvSpPr>
          <p:cNvPr id="10" name="Rectangle 9">
            <a:extLst>
              <a:ext uri="{FF2B5EF4-FFF2-40B4-BE49-F238E27FC236}">
                <a16:creationId xmlns:a16="http://schemas.microsoft.com/office/drawing/2014/main" id="{1A652AFA-28AD-469E-AC73-82FA5118FB88}"/>
              </a:ext>
            </a:extLst>
          </p:cNvPr>
          <p:cNvSpPr/>
          <p:nvPr/>
        </p:nvSpPr>
        <p:spPr>
          <a:xfrm>
            <a:off x="614314" y="2317407"/>
            <a:ext cx="10034207" cy="769441"/>
          </a:xfrm>
          <a:prstGeom prst="rect">
            <a:avLst/>
          </a:prstGeom>
          <a:noFill/>
        </p:spPr>
        <p:txBody>
          <a:bodyPr wrap="square" lIns="91440" tIns="45720" rIns="91440" bIns="45720">
            <a:spAutoFit/>
          </a:bodyPr>
          <a:lstStyle/>
          <a:p>
            <a:pPr algn="ctr" defTabSz="914411">
              <a:defRPr/>
            </a:pPr>
            <a:r>
              <a:rPr lang="en-US" sz="44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Trưng bày tranh, ảnh về động vật</a:t>
            </a:r>
          </a:p>
        </p:txBody>
      </p:sp>
    </p:spTree>
    <p:extLst>
      <p:ext uri="{BB962C8B-B14F-4D97-AF65-F5344CB8AC3E}">
        <p14:creationId xmlns:p14="http://schemas.microsoft.com/office/powerpoint/2010/main" val="2108592549"/>
      </p:ext>
    </p:extLst>
  </p:cSld>
  <p:clrMapOvr>
    <a:masterClrMapping/>
  </p:clrMapOvr>
  <mc:AlternateContent xmlns:mc="http://schemas.openxmlformats.org/markup-compatibility/2006" xmlns:p14="http://schemas.microsoft.com/office/powerpoint/2010/main">
    <mc:Choice Requires="p14">
      <p:transition spd="med" p14:dur="700" advTm="5007">
        <p:fade/>
      </p:transition>
    </mc:Choice>
    <mc:Fallback xmlns="">
      <p:transition spd="med" advTm="50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652AFA-28AD-469E-AC73-82FA5118FB88}"/>
              </a:ext>
            </a:extLst>
          </p:cNvPr>
          <p:cNvSpPr/>
          <p:nvPr/>
        </p:nvSpPr>
        <p:spPr>
          <a:xfrm>
            <a:off x="0" y="923330"/>
            <a:ext cx="12192000" cy="2123658"/>
          </a:xfrm>
          <a:prstGeom prst="rect">
            <a:avLst/>
          </a:prstGeom>
          <a:noFill/>
        </p:spPr>
        <p:txBody>
          <a:bodyPr wrap="square" lIns="91440" tIns="45720" rIns="91440" bIns="45720">
            <a:spAutoFit/>
          </a:bodyPr>
          <a:lstStyle/>
          <a:p>
            <a:pPr algn="ctr" defTabSz="914411">
              <a:defRPr/>
            </a:pPr>
            <a:r>
              <a:rPr lang="en-US" sz="4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Bước 1: </a:t>
            </a:r>
            <a:r>
              <a:rPr lang="en-US" sz="4400" b="1" dirty="0">
                <a:ln w="0"/>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Các thành viên trong nhóm sẽ chia sẻ tranh, ảnh về các loài động vật mà mình đã sưu tầm được.</a:t>
            </a:r>
          </a:p>
        </p:txBody>
      </p:sp>
      <p:sp>
        <p:nvSpPr>
          <p:cNvPr id="4" name="Rectangle 3">
            <a:extLst>
              <a:ext uri="{FF2B5EF4-FFF2-40B4-BE49-F238E27FC236}">
                <a16:creationId xmlns:a16="http://schemas.microsoft.com/office/drawing/2014/main" id="{917A3A5E-713A-489F-9E64-978A3E0357DC}"/>
              </a:ext>
            </a:extLst>
          </p:cNvPr>
          <p:cNvSpPr/>
          <p:nvPr/>
        </p:nvSpPr>
        <p:spPr>
          <a:xfrm>
            <a:off x="749406" y="0"/>
            <a:ext cx="9764024" cy="923330"/>
          </a:xfrm>
          <a:prstGeom prst="rect">
            <a:avLst/>
          </a:prstGeom>
          <a:noFill/>
        </p:spPr>
        <p:txBody>
          <a:bodyPr wrap="square" lIns="91440" tIns="45720" rIns="91440" bIns="45720">
            <a:spAutoFit/>
          </a:bodyPr>
          <a:lstStyle/>
          <a:p>
            <a:pPr algn="ctr" defTabSz="914411">
              <a:defRPr/>
            </a:pPr>
            <a:r>
              <a:rPr lang="en-US" sz="5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Chia lớp thành 6 nhóm:</a:t>
            </a:r>
          </a:p>
        </p:txBody>
      </p:sp>
      <p:sp>
        <p:nvSpPr>
          <p:cNvPr id="5" name="Rectangle 4">
            <a:extLst>
              <a:ext uri="{FF2B5EF4-FFF2-40B4-BE49-F238E27FC236}">
                <a16:creationId xmlns:a16="http://schemas.microsoft.com/office/drawing/2014/main" id="{1A652AFA-28AD-469E-AC73-82FA5118FB88}"/>
              </a:ext>
            </a:extLst>
          </p:cNvPr>
          <p:cNvSpPr/>
          <p:nvPr/>
        </p:nvSpPr>
        <p:spPr>
          <a:xfrm>
            <a:off x="152400" y="3046988"/>
            <a:ext cx="12192000" cy="2123658"/>
          </a:xfrm>
          <a:prstGeom prst="rect">
            <a:avLst/>
          </a:prstGeom>
          <a:noFill/>
        </p:spPr>
        <p:txBody>
          <a:bodyPr wrap="square" lIns="91440" tIns="45720" rIns="91440" bIns="45720">
            <a:spAutoFit/>
          </a:bodyPr>
          <a:lstStyle/>
          <a:p>
            <a:pPr algn="ctr" defTabSz="914411">
              <a:defRPr/>
            </a:pPr>
            <a:r>
              <a:rPr lang="en-US" sz="4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Bước 2: </a:t>
            </a:r>
            <a:r>
              <a:rPr lang="en-US" sz="4400" b="1"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Các thành viên sẽ nói tên và nơi sống của các con vật, sắp xếp các con vật vào nhóm phù hợp, hoàn thành sơ đồ. Trang trí cho sản phẩm.</a:t>
            </a:r>
          </a:p>
        </p:txBody>
      </p:sp>
      <p:sp>
        <p:nvSpPr>
          <p:cNvPr id="6" name="Rectangle 5">
            <a:extLst>
              <a:ext uri="{FF2B5EF4-FFF2-40B4-BE49-F238E27FC236}">
                <a16:creationId xmlns:a16="http://schemas.microsoft.com/office/drawing/2014/main" id="{1A652AFA-28AD-469E-AC73-82FA5118FB88}"/>
              </a:ext>
            </a:extLst>
          </p:cNvPr>
          <p:cNvSpPr/>
          <p:nvPr/>
        </p:nvSpPr>
        <p:spPr>
          <a:xfrm>
            <a:off x="152400" y="5322034"/>
            <a:ext cx="12192000" cy="769441"/>
          </a:xfrm>
          <a:prstGeom prst="rect">
            <a:avLst/>
          </a:prstGeom>
          <a:noFill/>
        </p:spPr>
        <p:txBody>
          <a:bodyPr wrap="square" lIns="91440" tIns="45720" rIns="91440" bIns="45720">
            <a:spAutoFit/>
          </a:bodyPr>
          <a:lstStyle/>
          <a:p>
            <a:pPr defTabSz="914411">
              <a:defRPr/>
            </a:pPr>
            <a:r>
              <a:rPr lang="en-US" sz="4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Bước 3: </a:t>
            </a:r>
            <a:r>
              <a:rPr lang="en-US" sz="4400" b="1" dirty="0">
                <a:ln w="0"/>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Trưng bày sản phẩm.</a:t>
            </a:r>
          </a:p>
        </p:txBody>
      </p:sp>
    </p:spTree>
    <p:extLst>
      <p:ext uri="{BB962C8B-B14F-4D97-AF65-F5344CB8AC3E}">
        <p14:creationId xmlns:p14="http://schemas.microsoft.com/office/powerpoint/2010/main" val="412435401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0000" b="20959"/>
          <a:stretch/>
        </p:blipFill>
        <p:spPr bwMode="auto">
          <a:xfrm>
            <a:off x="-1371601" y="772510"/>
            <a:ext cx="14914179" cy="28325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A652AFA-28AD-469E-AC73-82FA5118FB88}"/>
              </a:ext>
            </a:extLst>
          </p:cNvPr>
          <p:cNvSpPr/>
          <p:nvPr/>
        </p:nvSpPr>
        <p:spPr>
          <a:xfrm>
            <a:off x="483476" y="0"/>
            <a:ext cx="12192000" cy="769441"/>
          </a:xfrm>
          <a:prstGeom prst="rect">
            <a:avLst/>
          </a:prstGeom>
          <a:noFill/>
        </p:spPr>
        <p:txBody>
          <a:bodyPr wrap="square" lIns="91440" tIns="45720" rIns="91440" bIns="45720">
            <a:spAutoFit/>
          </a:bodyPr>
          <a:lstStyle/>
          <a:p>
            <a:pPr algn="ctr" defTabSz="914411">
              <a:defRPr/>
            </a:pPr>
            <a:r>
              <a:rPr lang="en-US" sz="4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Tham quan sản phẩm nhóm bạn</a:t>
            </a:r>
            <a:r>
              <a:rPr lang="en-US" sz="4400" b="1"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a:t>
            </a:r>
          </a:p>
        </p:txBody>
      </p:sp>
      <p:sp>
        <p:nvSpPr>
          <p:cNvPr id="2" name="AutoShape 4" descr="Top 10 bài văn thuyết minh về một con vật nuôi mà em thích hay nhất -  Toplis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Top 10 bài văn thuyết minh về một con vật nuôi mà em thích hay nhất -  Toplist.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Dạy bé học các con vật nuôi trong nhà gia đình | tiếng kêu và hình ảnh động  vật - Song Ngữ Anh Việt - XanhTube"/>
          <p:cNvPicPr>
            <a:picLocks noChangeAspect="1" noChangeArrowheads="1"/>
          </p:cNvPicPr>
          <p:nvPr/>
        </p:nvPicPr>
        <p:blipFill rotWithShape="1">
          <a:blip r:embed="rId4">
            <a:extLst>
              <a:ext uri="{28A0092B-C50C-407E-A947-70E740481C1C}">
                <a14:useLocalDpi xmlns:a14="http://schemas.microsoft.com/office/drawing/2010/main" val="0"/>
              </a:ext>
            </a:extLst>
          </a:blip>
          <a:srcRect t="30038" b="12950"/>
          <a:stretch/>
        </p:blipFill>
        <p:spPr bwMode="auto">
          <a:xfrm>
            <a:off x="1" y="2224908"/>
            <a:ext cx="4171778" cy="2421319"/>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pic>
        <p:nvPicPr>
          <p:cNvPr id="1040" name="Picture 16" descr="Sở Giáo Dục Và Đào Tạo Vĩnh Phú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135" y="4942250"/>
            <a:ext cx="2137378" cy="1980636"/>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42" name="Picture 18" descr="100+ hình ảnh các con vật sống dưới nước - hinhanhsieudep.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1207" y="4942250"/>
            <a:ext cx="2091928" cy="1980636"/>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AutoShape 20" descr="Sách Cùng Con Chơi Và Học - Động Vật Dưới Nước - FAHASA.CO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2" descr="Sách Cùng Con Chơi Và Học - Động Vật Dưới Nước - FAHASA.CO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4" descr="Sách Cùng Con Chơi Và Học - Động Vật Dưới Nước - FAHASA.COM"/>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0" name="Picture 26" descr="Cùng Con Chơi Và Học - Động Vật Dưới Nước | Tiki"/>
          <p:cNvPicPr>
            <a:picLocks noChangeAspect="1" noChangeArrowheads="1"/>
          </p:cNvPicPr>
          <p:nvPr/>
        </p:nvPicPr>
        <p:blipFill rotWithShape="1">
          <a:blip r:embed="rId7">
            <a:extLst>
              <a:ext uri="{28A0092B-C50C-407E-A947-70E740481C1C}">
                <a14:useLocalDpi xmlns:a14="http://schemas.microsoft.com/office/drawing/2010/main" val="0"/>
              </a:ext>
            </a:extLst>
          </a:blip>
          <a:srcRect l="28764" t="47514" r="14842" b="18079"/>
          <a:stretch/>
        </p:blipFill>
        <p:spPr bwMode="auto">
          <a:xfrm>
            <a:off x="8292663" y="2251843"/>
            <a:ext cx="3899338" cy="2525110"/>
          </a:xfrm>
          <a:prstGeom prst="roundRect">
            <a:avLst>
              <a:gd name="adj" fmla="val 11111"/>
            </a:avLst>
          </a:prstGeom>
          <a:ln w="190500" cap="rnd">
            <a:solidFill>
              <a:srgbClr val="00B05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9" name="AutoShape 28" descr="Môi trường sống của sinh vật là gì? Ví dụ minh họ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30" descr="Môi trường sống của sinh vật là gì? Ví dụ minh họa"/>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8" name="Picture 34" descr="100+ Từ vựng Tiếng Anh về Động Vật, Chủ đề Động Vật - Dr. Khỏ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4704690"/>
            <a:ext cx="4099033" cy="2218196"/>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11" name="AutoShape 36" descr="Sứa – Wikipedia tiếng Việ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38" descr="Sứa – Wikipedia tiếng Việ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0" descr="Sứa – Wikipedia tiếng Việt"/>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2" descr="Sứa – Wikipedia tiếng Việt"/>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44" descr="Sứa – Wikipedia tiếng Việt"/>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70" name="Picture 46" descr="Những loài sứa độc nhất hành ti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1398" y="4942250"/>
            <a:ext cx="3780602" cy="1800460"/>
          </a:xfrm>
          <a:prstGeom prst="roundRect">
            <a:avLst>
              <a:gd name="adj" fmla="val 11111"/>
            </a:avLst>
          </a:prstGeom>
          <a:ln w="190500" cap="rnd">
            <a:solidFill>
              <a:srgbClr val="00B050"/>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72" name="Picture 48" descr="NHỮNG ĐỘNG VẬT ĐẶC TRƯNG Ở NAM CỰ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57814" y="2615999"/>
            <a:ext cx="3957146" cy="2088691"/>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83976403"/>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3A5E-713A-489F-9E64-978A3E0357DC}"/>
              </a:ext>
            </a:extLst>
          </p:cNvPr>
          <p:cNvSpPr/>
          <p:nvPr/>
        </p:nvSpPr>
        <p:spPr>
          <a:xfrm>
            <a:off x="1678642" y="148873"/>
            <a:ext cx="10224324" cy="1107996"/>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HOẠT ĐỘNG TIẾP NỐI:</a:t>
            </a:r>
          </a:p>
        </p:txBody>
      </p:sp>
      <p:sp>
        <p:nvSpPr>
          <p:cNvPr id="6" name="Rectangle 5">
            <a:extLst>
              <a:ext uri="{FF2B5EF4-FFF2-40B4-BE49-F238E27FC236}">
                <a16:creationId xmlns:a16="http://schemas.microsoft.com/office/drawing/2014/main" id="{1A652AFA-28AD-469E-AC73-82FA5118FB88}"/>
              </a:ext>
            </a:extLst>
          </p:cNvPr>
          <p:cNvSpPr/>
          <p:nvPr/>
        </p:nvSpPr>
        <p:spPr>
          <a:xfrm>
            <a:off x="236484" y="3675589"/>
            <a:ext cx="11666482" cy="1323439"/>
          </a:xfrm>
          <a:prstGeom prst="rect">
            <a:avLst/>
          </a:prstGeom>
          <a:solidFill>
            <a:srgbClr val="8BFAFD"/>
          </a:solidFill>
        </p:spPr>
        <p:txBody>
          <a:bodyPr wrap="square" lIns="91440" tIns="45720" rIns="91440" bIns="45720">
            <a:spAutoFit/>
          </a:bodyPr>
          <a:lstStyle/>
          <a:p>
            <a:pPr algn="ctr" defTabSz="914411">
              <a:defRPr/>
            </a:pPr>
            <a:r>
              <a:rPr lang="en-US" sz="4000" b="1" dirty="0">
                <a:ln w="0"/>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Về nhà chia sẻ với người thân về cách phân loại môi trường sống của các loài động vật.</a:t>
            </a:r>
          </a:p>
        </p:txBody>
      </p:sp>
    </p:spTree>
    <p:extLst>
      <p:ext uri="{BB962C8B-B14F-4D97-AF65-F5344CB8AC3E}">
        <p14:creationId xmlns:p14="http://schemas.microsoft.com/office/powerpoint/2010/main" val="1358150230"/>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2" name="图片 31">
            <a:extLst>
              <a:ext uri="{FF2B5EF4-FFF2-40B4-BE49-F238E27FC236}">
                <a16:creationId xmlns:a16="http://schemas.microsoft.com/office/drawing/2014/main" id="{8AAD1EA6-E8F1-46EE-89FF-4B89751B8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3" name="图片 32">
            <a:extLst>
              <a:ext uri="{FF2B5EF4-FFF2-40B4-BE49-F238E27FC236}">
                <a16:creationId xmlns:a16="http://schemas.microsoft.com/office/drawing/2014/main" id="{065275D9-114E-42C3-801D-0847221ED6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4" name="图片 33">
            <a:extLst>
              <a:ext uri="{FF2B5EF4-FFF2-40B4-BE49-F238E27FC236}">
                <a16:creationId xmlns:a16="http://schemas.microsoft.com/office/drawing/2014/main" id="{B3F23126-D866-41BA-A8E7-ADBAE6E561F1}"/>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5" name="图片 34">
            <a:extLst>
              <a:ext uri="{FF2B5EF4-FFF2-40B4-BE49-F238E27FC236}">
                <a16:creationId xmlns:a16="http://schemas.microsoft.com/office/drawing/2014/main" id="{39DB91B1-89FF-4053-83AE-20D36952C7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6" name="组合 35">
            <a:extLst>
              <a:ext uri="{FF2B5EF4-FFF2-40B4-BE49-F238E27FC236}">
                <a16:creationId xmlns:a16="http://schemas.microsoft.com/office/drawing/2014/main" id="{2E61F432-6E09-4154-B6CD-E42164D984D4}"/>
              </a:ext>
            </a:extLst>
          </p:cNvPr>
          <p:cNvGrpSpPr/>
          <p:nvPr/>
        </p:nvGrpSpPr>
        <p:grpSpPr>
          <a:xfrm>
            <a:off x="0" y="3698571"/>
            <a:ext cx="12198968" cy="3159429"/>
            <a:chOff x="0" y="3698571"/>
            <a:chExt cx="12198968" cy="3159429"/>
          </a:xfrm>
        </p:grpSpPr>
        <p:pic>
          <p:nvPicPr>
            <p:cNvPr id="37" name="图片 36">
              <a:extLst>
                <a:ext uri="{FF2B5EF4-FFF2-40B4-BE49-F238E27FC236}">
                  <a16:creationId xmlns:a16="http://schemas.microsoft.com/office/drawing/2014/main" id="{F20F34C4-9832-402E-9D49-33117AB837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a:extLst>
                <a:ext uri="{FF2B5EF4-FFF2-40B4-BE49-F238E27FC236}">
                  <a16:creationId xmlns:a16="http://schemas.microsoft.com/office/drawing/2014/main" id="{839A2A9F-C718-460E-8FB7-322116AA8F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a:extLst>
                <a:ext uri="{FF2B5EF4-FFF2-40B4-BE49-F238E27FC236}">
                  <a16:creationId xmlns:a16="http://schemas.microsoft.com/office/drawing/2014/main" id="{5E5D0B11-33B0-49C3-BD54-3E9B25F11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a:extLst>
                <a:ext uri="{FF2B5EF4-FFF2-40B4-BE49-F238E27FC236}">
                  <a16:creationId xmlns:a16="http://schemas.microsoft.com/office/drawing/2014/main" id="{305F0C80-8940-4247-A773-91D2178933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a:extLst>
                <a:ext uri="{FF2B5EF4-FFF2-40B4-BE49-F238E27FC236}">
                  <a16:creationId xmlns:a16="http://schemas.microsoft.com/office/drawing/2014/main" id="{279D5407-426E-4909-85F8-E3E220F684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a:extLst>
                <a:ext uri="{FF2B5EF4-FFF2-40B4-BE49-F238E27FC236}">
                  <a16:creationId xmlns:a16="http://schemas.microsoft.com/office/drawing/2014/main" id="{B70EB471-F3FC-43DB-8A8D-BF5C1FC599EA}"/>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18" name="图片 13">
            <a:extLst>
              <a:ext uri="{FF2B5EF4-FFF2-40B4-BE49-F238E27FC236}">
                <a16:creationId xmlns:a16="http://schemas.microsoft.com/office/drawing/2014/main" id="{E05A711F-C36E-4B1E-B720-1B58426CEC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378" y="4927564"/>
            <a:ext cx="3535392" cy="1930436"/>
          </a:xfrm>
          <a:prstGeom prst="rect">
            <a:avLst/>
          </a:prstGeom>
        </p:spPr>
      </p:pic>
      <p:sp>
        <p:nvSpPr>
          <p:cNvPr id="19" name="Rectangle 18">
            <a:extLst>
              <a:ext uri="{FF2B5EF4-FFF2-40B4-BE49-F238E27FC236}">
                <a16:creationId xmlns:a16="http://schemas.microsoft.com/office/drawing/2014/main" id="{F0D4A30F-E0B3-4830-8E89-2D5FCBED4F1F}"/>
              </a:ext>
            </a:extLst>
          </p:cNvPr>
          <p:cNvSpPr/>
          <p:nvPr/>
        </p:nvSpPr>
        <p:spPr>
          <a:xfrm>
            <a:off x="2590087" y="1967079"/>
            <a:ext cx="7011825" cy="2123658"/>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CHÀO TẠM BIỆT CÁC CON</a:t>
            </a:r>
          </a:p>
        </p:txBody>
      </p:sp>
    </p:spTree>
    <p:extLst>
      <p:ext uri="{BB962C8B-B14F-4D97-AF65-F5344CB8AC3E}">
        <p14:creationId xmlns:p14="http://schemas.microsoft.com/office/powerpoint/2010/main" val="32635802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0-#ppt_w/2"/>
                                          </p:val>
                                        </p:tav>
                                        <p:tav tm="100000">
                                          <p:val>
                                            <p:strVal val="#ppt_x"/>
                                          </p:val>
                                        </p:tav>
                                      </p:tavLst>
                                    </p:anim>
                                    <p:anim calcmode="lin" valueType="num">
                                      <p:cBhvr additive="base">
                                        <p:cTn id="14" dur="500" fill="hold"/>
                                        <p:tgtEl>
                                          <p:spTgt spid="3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animEffect transition="in" filter="fade">
                                      <p:cBhvr>
                                        <p:cTn id="20" dur="500"/>
                                        <p:tgtEl>
                                          <p:spTgt spid="32"/>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9"/>
                                        </p:tgtEl>
                                        <p:attrNameLst>
                                          <p:attrName>r</p:attrName>
                                        </p:attrNameLst>
                                      </p:cBhvr>
                                    </p:animRot>
                                    <p:animRot by="-240000">
                                      <p:cBhvr>
                                        <p:cTn id="32" dur="200" fill="hold">
                                          <p:stCondLst>
                                            <p:cond delay="200"/>
                                          </p:stCondLst>
                                        </p:cTn>
                                        <p:tgtEl>
                                          <p:spTgt spid="19"/>
                                        </p:tgtEl>
                                        <p:attrNameLst>
                                          <p:attrName>r</p:attrName>
                                        </p:attrNameLst>
                                      </p:cBhvr>
                                    </p:animRot>
                                    <p:animRot by="240000">
                                      <p:cBhvr>
                                        <p:cTn id="33" dur="200" fill="hold">
                                          <p:stCondLst>
                                            <p:cond delay="400"/>
                                          </p:stCondLst>
                                        </p:cTn>
                                        <p:tgtEl>
                                          <p:spTgt spid="19"/>
                                        </p:tgtEl>
                                        <p:attrNameLst>
                                          <p:attrName>r</p:attrName>
                                        </p:attrNameLst>
                                      </p:cBhvr>
                                    </p:animRot>
                                    <p:animRot by="-240000">
                                      <p:cBhvr>
                                        <p:cTn id="34" dur="200" fill="hold">
                                          <p:stCondLst>
                                            <p:cond delay="600"/>
                                          </p:stCondLst>
                                        </p:cTn>
                                        <p:tgtEl>
                                          <p:spTgt spid="19"/>
                                        </p:tgtEl>
                                        <p:attrNameLst>
                                          <p:attrName>r</p:attrName>
                                        </p:attrNameLst>
                                      </p:cBhvr>
                                    </p:animRot>
                                    <p:animRot by="120000">
                                      <p:cBhvr>
                                        <p:cTn id="35"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68"/>
          <a:stretch/>
        </p:blipFill>
        <p:spPr>
          <a:xfrm>
            <a:off x="-1" y="0"/>
            <a:ext cx="12192001" cy="6858000"/>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4976">
            <a:off x="1611085" y="4270206"/>
            <a:ext cx="5355771" cy="1822479"/>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7256" r="78220" b="47977"/>
          <a:stretch/>
        </p:blipFill>
        <p:spPr>
          <a:xfrm>
            <a:off x="-29030" y="3429000"/>
            <a:ext cx="1770743" cy="3171301"/>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8639">
            <a:off x="7827040" y="4239713"/>
            <a:ext cx="4777682" cy="1625765"/>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22851" t="6624" r="62625" b="50519"/>
          <a:stretch/>
        </p:blipFill>
        <p:spPr>
          <a:xfrm>
            <a:off x="1223519" y="3875158"/>
            <a:ext cx="1770743" cy="2612573"/>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913310"/>
            <a:ext cx="12192000" cy="1978839"/>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4756" t="50672" r="72341" b="6471"/>
          <a:stretch/>
        </p:blipFill>
        <p:spPr>
          <a:xfrm>
            <a:off x="9399768" y="3290156"/>
            <a:ext cx="2792232" cy="2612573"/>
          </a:xfrm>
          <a:prstGeom prst="rect">
            <a:avLst/>
          </a:prstGeom>
        </p:spPr>
      </p:pic>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30559" t="73199" r="63251" b="16562"/>
          <a:stretch/>
        </p:blipFill>
        <p:spPr>
          <a:xfrm>
            <a:off x="1799770" y="5571298"/>
            <a:ext cx="754742" cy="624115"/>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68095" t="7753" r="20000" b="60580"/>
          <a:stretch/>
        </p:blipFill>
        <p:spPr>
          <a:xfrm>
            <a:off x="788091" y="4216244"/>
            <a:ext cx="1451428" cy="1930400"/>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84047" t="15925" r="8452" b="65027"/>
          <a:stretch/>
        </p:blipFill>
        <p:spPr>
          <a:xfrm>
            <a:off x="512320" y="5212329"/>
            <a:ext cx="914400" cy="1161143"/>
          </a:xfrm>
          <a:prstGeom prst="rect">
            <a:avLst/>
          </a:prstGeom>
        </p:spPr>
      </p:pic>
      <p:pic>
        <p:nvPicPr>
          <p:cNvPr id="22"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30559" t="61769" r="63251" b="27992"/>
          <a:stretch/>
        </p:blipFill>
        <p:spPr>
          <a:xfrm>
            <a:off x="2674948" y="5307249"/>
            <a:ext cx="696685" cy="576106"/>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52972" t="9720" r="34721" b="57453"/>
          <a:stretch/>
        </p:blipFill>
        <p:spPr>
          <a:xfrm>
            <a:off x="9394410" y="1003259"/>
            <a:ext cx="1500461" cy="2001140"/>
          </a:xfrm>
          <a:prstGeom prst="rect">
            <a:avLst/>
          </a:prstGeom>
        </p:spPr>
      </p:pic>
      <p:pic>
        <p:nvPicPr>
          <p:cNvPr id="27" name="图片 26"/>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199349" y="202981"/>
            <a:ext cx="2479582" cy="1454370"/>
          </a:xfrm>
          <a:prstGeom prst="rect">
            <a:avLst/>
          </a:prstGeom>
        </p:spPr>
      </p:pic>
      <p:pic>
        <p:nvPicPr>
          <p:cNvPr id="28" name="图片 27"/>
          <p:cNvPicPr>
            <a:picLocks noChangeAspect="1"/>
          </p:cNvPicPr>
          <p:nvPr/>
        </p:nvPicPr>
        <p:blipFill rotWithShape="1">
          <a:blip r:embed="rId11" cstate="print">
            <a:extLst>
              <a:ext uri="{28A0092B-C50C-407E-A947-70E740481C1C}">
                <a14:useLocalDpi xmlns:a14="http://schemas.microsoft.com/office/drawing/2010/main" val="0"/>
              </a:ext>
            </a:extLst>
          </a:blip>
          <a:srcRect l="36969" t="-1905" r="36907" b="76085"/>
          <a:stretch/>
        </p:blipFill>
        <p:spPr>
          <a:xfrm>
            <a:off x="891204" y="1750701"/>
            <a:ext cx="1348315" cy="886511"/>
          </a:xfrm>
          <a:prstGeom prst="rect">
            <a:avLst/>
          </a:prstGeom>
        </p:spPr>
      </p:pic>
      <p:pic>
        <p:nvPicPr>
          <p:cNvPr id="29" name="图片 28"/>
          <p:cNvPicPr>
            <a:picLocks noChangeAspect="1"/>
          </p:cNvPicPr>
          <p:nvPr/>
        </p:nvPicPr>
        <p:blipFill rotWithShape="1">
          <a:blip r:embed="rId10" cstate="print">
            <a:extLst>
              <a:ext uri="{28A0092B-C50C-407E-A947-70E740481C1C}">
                <a14:useLocalDpi xmlns:a14="http://schemas.microsoft.com/office/drawing/2010/main" val="0"/>
              </a:ext>
            </a:extLst>
          </a:blip>
          <a:srcRect l="6778" r="63938" b="74180"/>
          <a:stretch/>
        </p:blipFill>
        <p:spPr>
          <a:xfrm>
            <a:off x="7431940" y="455583"/>
            <a:ext cx="2479582" cy="1454370"/>
          </a:xfrm>
          <a:prstGeom prst="rect">
            <a:avLst/>
          </a:prstGeom>
        </p:spPr>
      </p:pic>
      <p:pic>
        <p:nvPicPr>
          <p:cNvPr id="31" name="图片 30"/>
          <p:cNvPicPr>
            <a:picLocks noChangeAspect="1"/>
          </p:cNvPicPr>
          <p:nvPr/>
        </p:nvPicPr>
        <p:blipFill rotWithShape="1">
          <a:blip r:embed="rId12" cstate="print">
            <a:extLst>
              <a:ext uri="{28A0092B-C50C-407E-A947-70E740481C1C}">
                <a14:useLocalDpi xmlns:a14="http://schemas.microsoft.com/office/drawing/2010/main" val="0"/>
              </a:ext>
            </a:extLst>
          </a:blip>
          <a:srcRect l="36969" t="-1905" r="36907" b="76085"/>
          <a:stretch/>
        </p:blipFill>
        <p:spPr>
          <a:xfrm>
            <a:off x="10883895" y="219093"/>
            <a:ext cx="996117" cy="654942"/>
          </a:xfrm>
          <a:prstGeom prst="rect">
            <a:avLst/>
          </a:prstGeom>
        </p:spPr>
      </p:pic>
      <p:grpSp>
        <p:nvGrpSpPr>
          <p:cNvPr id="32" name="组合 31"/>
          <p:cNvGrpSpPr/>
          <p:nvPr/>
        </p:nvGrpSpPr>
        <p:grpSpPr>
          <a:xfrm>
            <a:off x="3185742" y="78277"/>
            <a:ext cx="1131267" cy="1131267"/>
            <a:chOff x="2573534" y="-1821132"/>
            <a:chExt cx="1035154" cy="1035154"/>
          </a:xfrm>
        </p:grpSpPr>
        <p:sp>
          <p:nvSpPr>
            <p:cNvPr id="33" name="七角星 32"/>
            <p:cNvSpPr/>
            <p:nvPr/>
          </p:nvSpPr>
          <p:spPr>
            <a:xfrm>
              <a:off x="2573534" y="-1821132"/>
              <a:ext cx="1035154" cy="1035154"/>
            </a:xfrm>
            <a:prstGeom prst="star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34" name="椭圆 33"/>
            <p:cNvSpPr/>
            <p:nvPr/>
          </p:nvSpPr>
          <p:spPr>
            <a:xfrm>
              <a:off x="2779980" y="-1554055"/>
              <a:ext cx="577495" cy="57749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grpSp>
      <p:pic>
        <p:nvPicPr>
          <p:cNvPr id="60" name="图片 59"/>
          <p:cNvPicPr>
            <a:picLocks noChangeAspect="1"/>
          </p:cNvPicPr>
          <p:nvPr/>
        </p:nvPicPr>
        <p:blipFill rotWithShape="1">
          <a:blip r:embed="rId13" cstate="print">
            <a:extLst>
              <a:ext uri="{28A0092B-C50C-407E-A947-70E740481C1C}">
                <a14:useLocalDpi xmlns:a14="http://schemas.microsoft.com/office/drawing/2010/main" val="0"/>
              </a:ext>
            </a:extLst>
          </a:blip>
          <a:srcRect l="35738" t="13820" r="48495" b="13532"/>
          <a:stretch/>
        </p:blipFill>
        <p:spPr>
          <a:xfrm rot="21232826">
            <a:off x="3676822" y="3905956"/>
            <a:ext cx="1977637" cy="2391142"/>
          </a:xfrm>
          <a:prstGeom prst="rect">
            <a:avLst/>
          </a:prstGeom>
        </p:spPr>
      </p:pic>
      <p:pic>
        <p:nvPicPr>
          <p:cNvPr id="61" name="图片 60"/>
          <p:cNvPicPr>
            <a:picLocks noChangeAspect="1"/>
          </p:cNvPicPr>
          <p:nvPr/>
        </p:nvPicPr>
        <p:blipFill rotWithShape="1">
          <a:blip r:embed="rId13" cstate="print">
            <a:extLst>
              <a:ext uri="{28A0092B-C50C-407E-A947-70E740481C1C}">
                <a14:useLocalDpi xmlns:a14="http://schemas.microsoft.com/office/drawing/2010/main" val="0"/>
              </a:ext>
            </a:extLst>
          </a:blip>
          <a:srcRect l="15120" t="13820" r="65265" b="13532"/>
          <a:stretch/>
        </p:blipFill>
        <p:spPr>
          <a:xfrm rot="21105278">
            <a:off x="1050990" y="4151087"/>
            <a:ext cx="2352298" cy="2286168"/>
          </a:xfrm>
          <a:prstGeom prst="rect">
            <a:avLst/>
          </a:prstGeom>
        </p:spPr>
      </p:pic>
      <p:pic>
        <p:nvPicPr>
          <p:cNvPr id="3" name="图片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776772">
            <a:off x="9789418" y="4499672"/>
            <a:ext cx="2289335" cy="2477635"/>
          </a:xfrm>
          <a:prstGeom prst="rect">
            <a:avLst/>
          </a:prstGeom>
        </p:spPr>
      </p:pic>
      <p:pic>
        <p:nvPicPr>
          <p:cNvPr id="62" name="图片 61"/>
          <p:cNvPicPr>
            <a:picLocks noChangeAspect="1"/>
          </p:cNvPicPr>
          <p:nvPr/>
        </p:nvPicPr>
        <p:blipFill rotWithShape="1">
          <a:blip r:embed="rId13" cstate="print">
            <a:extLst>
              <a:ext uri="{28A0092B-C50C-407E-A947-70E740481C1C}">
                <a14:useLocalDpi xmlns:a14="http://schemas.microsoft.com/office/drawing/2010/main" val="0"/>
              </a:ext>
            </a:extLst>
          </a:blip>
          <a:srcRect l="52293" r="21477"/>
          <a:stretch/>
        </p:blipFill>
        <p:spPr>
          <a:xfrm rot="481013">
            <a:off x="6712545" y="3724709"/>
            <a:ext cx="2656114" cy="2657203"/>
          </a:xfrm>
          <a:prstGeom prst="rect">
            <a:avLst/>
          </a:prstGeom>
        </p:spPr>
      </p:pic>
      <p:pic>
        <p:nvPicPr>
          <p:cNvPr id="37" name="图片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18269" y="-844829"/>
            <a:ext cx="2679499" cy="1673014"/>
          </a:xfrm>
          <a:prstGeom prst="rect">
            <a:avLst/>
          </a:prstGeom>
        </p:spPr>
      </p:pic>
      <p:pic>
        <p:nvPicPr>
          <p:cNvPr id="38" name="图片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837669">
            <a:off x="11656216" y="-1116929"/>
            <a:ext cx="1939187" cy="1344057"/>
          </a:xfrm>
          <a:prstGeom prst="rect">
            <a:avLst/>
          </a:prstGeom>
        </p:spPr>
      </p:pic>
      <p:pic>
        <p:nvPicPr>
          <p:cNvPr id="39" name="图片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214024" y="3002415"/>
            <a:ext cx="1253080" cy="749687"/>
          </a:xfrm>
          <a:prstGeom prst="rect">
            <a:avLst/>
          </a:prstGeom>
        </p:spPr>
      </p:pic>
      <p:sp>
        <p:nvSpPr>
          <p:cNvPr id="64" name="文本框 63"/>
          <p:cNvSpPr txBox="1"/>
          <p:nvPr/>
        </p:nvSpPr>
        <p:spPr>
          <a:xfrm>
            <a:off x="9738708" y="-1250496"/>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a:cs typeface="+mn-cs"/>
              </a:rPr>
              <a:t>延迟符</a:t>
            </a:r>
          </a:p>
        </p:txBody>
      </p:sp>
      <p:sp>
        <p:nvSpPr>
          <p:cNvPr id="35" name="Rectangle 34">
            <a:extLst>
              <a:ext uri="{FF2B5EF4-FFF2-40B4-BE49-F238E27FC236}">
                <a16:creationId xmlns:a16="http://schemas.microsoft.com/office/drawing/2014/main" id="{366D56D5-35EC-4943-A883-E5C27A58F71D}"/>
              </a:ext>
            </a:extLst>
          </p:cNvPr>
          <p:cNvSpPr/>
          <p:nvPr/>
        </p:nvSpPr>
        <p:spPr>
          <a:xfrm>
            <a:off x="168518" y="1359086"/>
            <a:ext cx="11100603"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defTabSz="914411">
              <a:defRPr/>
            </a:pPr>
            <a:r>
              <a:rPr lang="en-US" sz="6600" b="1" dirty="0">
                <a:ln/>
                <a:solidFill>
                  <a:srgbClr val="FF0000"/>
                </a:solidFill>
                <a:latin typeface="VNI-Avo" pitchFamily="2" charset="0"/>
                <a:ea typeface="微软雅黑"/>
              </a:rPr>
              <a:t> </a:t>
            </a:r>
          </a:p>
          <a:p>
            <a:pPr algn="ctr" defTabSz="914411">
              <a:defRPr/>
            </a:pPr>
            <a:r>
              <a:rPr lang="en-US" sz="6600" b="1" dirty="0">
                <a:ln/>
                <a:solidFill>
                  <a:srgbClr val="FF0000"/>
                </a:solidFill>
                <a:latin typeface="Times New Roman" pitchFamily="18" charset="0"/>
                <a:ea typeface="微软雅黑"/>
                <a:cs typeface="Times New Roman" pitchFamily="18" charset="0"/>
              </a:rPr>
              <a:t>Trò chơi: “ Chim bay, cò bay”</a:t>
            </a:r>
          </a:p>
        </p:txBody>
      </p:sp>
      <p:sp>
        <p:nvSpPr>
          <p:cNvPr id="40" name="Rectangle 39">
            <a:extLst>
              <a:ext uri="{FF2B5EF4-FFF2-40B4-BE49-F238E27FC236}">
                <a16:creationId xmlns:a16="http://schemas.microsoft.com/office/drawing/2014/main" id="{917A3A5E-713A-489F-9E64-978A3E0357DC}"/>
              </a:ext>
            </a:extLst>
          </p:cNvPr>
          <p:cNvSpPr/>
          <p:nvPr/>
        </p:nvSpPr>
        <p:spPr>
          <a:xfrm>
            <a:off x="3488762" y="357638"/>
            <a:ext cx="7011825" cy="1107996"/>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KHỞI ĐỘNG</a:t>
            </a:r>
          </a:p>
        </p:txBody>
      </p:sp>
    </p:spTree>
    <p:extLst>
      <p:ext uri="{BB962C8B-B14F-4D97-AF65-F5344CB8AC3E}">
        <p14:creationId xmlns:p14="http://schemas.microsoft.com/office/powerpoint/2010/main" val="1788248362"/>
      </p:ext>
    </p:extLst>
  </p:cSld>
  <p:clrMapOvr>
    <a:masterClrMapping/>
  </p:clrMapOvr>
  <mc:AlternateContent xmlns:mc="http://schemas.openxmlformats.org/markup-compatibility/2006" xmlns:p14="http://schemas.microsoft.com/office/powerpoint/2010/main">
    <mc:Choice Requires="p14">
      <p:transition spd="slow" p14:dur="175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6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6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36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38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47"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32" presetClass="emph" presetSubtype="0" repeatCount="indefinite" fill="hold" nodeType="withEffect">
                                  <p:stCondLst>
                                    <p:cond delay="900"/>
                                  </p:stCondLst>
                                  <p:childTnLst>
                                    <p:animRot by="120000">
                                      <p:cBhvr>
                                        <p:cTn id="47" dur="100" fill="hold">
                                          <p:stCondLst>
                                            <p:cond delay="0"/>
                                          </p:stCondLst>
                                        </p:cTn>
                                        <p:tgtEl>
                                          <p:spTgt spid="26"/>
                                        </p:tgtEl>
                                        <p:attrNameLst>
                                          <p:attrName>r</p:attrName>
                                        </p:attrNameLst>
                                      </p:cBhvr>
                                    </p:animRot>
                                    <p:animRot by="-240000">
                                      <p:cBhvr>
                                        <p:cTn id="48" dur="200" fill="hold">
                                          <p:stCondLst>
                                            <p:cond delay="200"/>
                                          </p:stCondLst>
                                        </p:cTn>
                                        <p:tgtEl>
                                          <p:spTgt spid="26"/>
                                        </p:tgtEl>
                                        <p:attrNameLst>
                                          <p:attrName>r</p:attrName>
                                        </p:attrNameLst>
                                      </p:cBhvr>
                                    </p:animRot>
                                    <p:animRot by="240000">
                                      <p:cBhvr>
                                        <p:cTn id="49" dur="200" fill="hold">
                                          <p:stCondLst>
                                            <p:cond delay="400"/>
                                          </p:stCondLst>
                                        </p:cTn>
                                        <p:tgtEl>
                                          <p:spTgt spid="26"/>
                                        </p:tgtEl>
                                        <p:attrNameLst>
                                          <p:attrName>r</p:attrName>
                                        </p:attrNameLst>
                                      </p:cBhvr>
                                    </p:animRot>
                                    <p:animRot by="-240000">
                                      <p:cBhvr>
                                        <p:cTn id="50" dur="200" fill="hold">
                                          <p:stCondLst>
                                            <p:cond delay="600"/>
                                          </p:stCondLst>
                                        </p:cTn>
                                        <p:tgtEl>
                                          <p:spTgt spid="26"/>
                                        </p:tgtEl>
                                        <p:attrNameLst>
                                          <p:attrName>r</p:attrName>
                                        </p:attrNameLst>
                                      </p:cBhvr>
                                    </p:animRot>
                                    <p:animRot by="120000">
                                      <p:cBhvr>
                                        <p:cTn id="51" dur="200" fill="hold">
                                          <p:stCondLst>
                                            <p:cond delay="800"/>
                                          </p:stCondLst>
                                        </p:cTn>
                                        <p:tgtEl>
                                          <p:spTgt spid="26"/>
                                        </p:tgtEl>
                                        <p:attrNameLst>
                                          <p:attrName>r</p:attrName>
                                        </p:attrNameLst>
                                      </p:cBhvr>
                                    </p:animRot>
                                  </p:childTnLst>
                                </p:cTn>
                              </p:par>
                              <p:par>
                                <p:cTn id="52" presetID="2" presetClass="entr" presetSubtype="12" fill="hold" nodeType="withEffect">
                                  <p:stCondLst>
                                    <p:cond delay="90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5000" fill="hold"/>
                                        <p:tgtEl>
                                          <p:spTgt spid="38"/>
                                        </p:tgtEl>
                                        <p:attrNameLst>
                                          <p:attrName>ppt_x</p:attrName>
                                        </p:attrNameLst>
                                      </p:cBhvr>
                                      <p:tavLst>
                                        <p:tav tm="0">
                                          <p:val>
                                            <p:strVal val="0-#ppt_w/2"/>
                                          </p:val>
                                        </p:tav>
                                        <p:tav tm="100000">
                                          <p:val>
                                            <p:strVal val="#ppt_x"/>
                                          </p:val>
                                        </p:tav>
                                      </p:tavLst>
                                    </p:anim>
                                    <p:anim calcmode="lin" valueType="num">
                                      <p:cBhvr additive="base">
                                        <p:cTn id="55" dur="5000" fill="hold"/>
                                        <p:tgtEl>
                                          <p:spTgt spid="38"/>
                                        </p:tgtEl>
                                        <p:attrNameLst>
                                          <p:attrName>ppt_y</p:attrName>
                                        </p:attrNameLst>
                                      </p:cBhvr>
                                      <p:tavLst>
                                        <p:tav tm="0">
                                          <p:val>
                                            <p:strVal val="1+#ppt_h/2"/>
                                          </p:val>
                                        </p:tav>
                                        <p:tav tm="100000">
                                          <p:val>
                                            <p:strVal val="#ppt_y"/>
                                          </p:val>
                                        </p:tav>
                                      </p:tavLst>
                                    </p:anim>
                                  </p:childTnLst>
                                </p:cTn>
                              </p:par>
                              <p:par>
                                <p:cTn id="56" presetID="2" presetClass="entr" presetSubtype="6" fill="hold" nodeType="withEffect">
                                  <p:stCondLst>
                                    <p:cond delay="240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6000" fill="hold"/>
                                        <p:tgtEl>
                                          <p:spTgt spid="37"/>
                                        </p:tgtEl>
                                        <p:attrNameLst>
                                          <p:attrName>ppt_x</p:attrName>
                                        </p:attrNameLst>
                                      </p:cBhvr>
                                      <p:tavLst>
                                        <p:tav tm="0">
                                          <p:val>
                                            <p:strVal val="1+#ppt_w/2"/>
                                          </p:val>
                                        </p:tav>
                                        <p:tav tm="100000">
                                          <p:val>
                                            <p:strVal val="#ppt_x"/>
                                          </p:val>
                                        </p:tav>
                                      </p:tavLst>
                                    </p:anim>
                                    <p:anim calcmode="lin" valueType="num">
                                      <p:cBhvr additive="base">
                                        <p:cTn id="59" dur="6000" fill="hold"/>
                                        <p:tgtEl>
                                          <p:spTgt spid="37"/>
                                        </p:tgtEl>
                                        <p:attrNameLst>
                                          <p:attrName>ppt_y</p:attrName>
                                        </p:attrNameLst>
                                      </p:cBhvr>
                                      <p:tavLst>
                                        <p:tav tm="0">
                                          <p:val>
                                            <p:strVal val="1+#ppt_h/2"/>
                                          </p:val>
                                        </p:tav>
                                        <p:tav tm="100000">
                                          <p:val>
                                            <p:strVal val="#ppt_y"/>
                                          </p:val>
                                        </p:tav>
                                      </p:tavLst>
                                    </p:anim>
                                  </p:childTnLst>
                                </p:cTn>
                              </p:par>
                              <p:par>
                                <p:cTn id="60" presetID="2" presetClass="entr" presetSubtype="9" fill="hold" nodeType="withEffect">
                                  <p:stCondLst>
                                    <p:cond delay="1500"/>
                                  </p:stCondLst>
                                  <p:childTnLst>
                                    <p:set>
                                      <p:cBhvr>
                                        <p:cTn id="61" dur="1" fill="hold">
                                          <p:stCondLst>
                                            <p:cond delay="0"/>
                                          </p:stCondLst>
                                        </p:cTn>
                                        <p:tgtEl>
                                          <p:spTgt spid="39"/>
                                        </p:tgtEl>
                                        <p:attrNameLst>
                                          <p:attrName>style.visibility</p:attrName>
                                        </p:attrNameLst>
                                      </p:cBhvr>
                                      <p:to>
                                        <p:strVal val="visible"/>
                                      </p:to>
                                    </p:set>
                                    <p:anim calcmode="lin" valueType="num">
                                      <p:cBhvr additive="base">
                                        <p:cTn id="62" dur="4000" fill="hold"/>
                                        <p:tgtEl>
                                          <p:spTgt spid="39"/>
                                        </p:tgtEl>
                                        <p:attrNameLst>
                                          <p:attrName>ppt_x</p:attrName>
                                        </p:attrNameLst>
                                      </p:cBhvr>
                                      <p:tavLst>
                                        <p:tav tm="0">
                                          <p:val>
                                            <p:strVal val="0-#ppt_w/2"/>
                                          </p:val>
                                        </p:tav>
                                        <p:tav tm="100000">
                                          <p:val>
                                            <p:strVal val="#ppt_x"/>
                                          </p:val>
                                        </p:tav>
                                      </p:tavLst>
                                    </p:anim>
                                    <p:anim calcmode="lin" valueType="num">
                                      <p:cBhvr additive="base">
                                        <p:cTn id="63" dur="4000" fill="hold"/>
                                        <p:tgtEl>
                                          <p:spTgt spid="39"/>
                                        </p:tgtEl>
                                        <p:attrNameLst>
                                          <p:attrName>ppt_y</p:attrName>
                                        </p:attrNameLst>
                                      </p:cBhvr>
                                      <p:tavLst>
                                        <p:tav tm="0">
                                          <p:val>
                                            <p:strVal val="0-#ppt_h/2"/>
                                          </p:val>
                                        </p:tav>
                                        <p:tav tm="100000">
                                          <p:val>
                                            <p:strVal val="#ppt_y"/>
                                          </p:val>
                                        </p:tav>
                                      </p:tavLst>
                                    </p:anim>
                                  </p:childTnLst>
                                </p:cTn>
                              </p:par>
                              <p:par>
                                <p:cTn id="64" presetID="2" presetClass="entr" presetSubtype="8" fill="hold" nodeType="withEffect">
                                  <p:stCondLst>
                                    <p:cond delay="3600"/>
                                  </p:stCondLst>
                                  <p:childTnLst>
                                    <p:set>
                                      <p:cBhvr>
                                        <p:cTn id="65" dur="1" fill="hold">
                                          <p:stCondLst>
                                            <p:cond delay="0"/>
                                          </p:stCondLst>
                                        </p:cTn>
                                        <p:tgtEl>
                                          <p:spTgt spid="60"/>
                                        </p:tgtEl>
                                        <p:attrNameLst>
                                          <p:attrName>style.visibility</p:attrName>
                                        </p:attrNameLst>
                                      </p:cBhvr>
                                      <p:to>
                                        <p:strVal val="visible"/>
                                      </p:to>
                                    </p:set>
                                    <p:anim calcmode="lin" valueType="num">
                                      <p:cBhvr additive="base">
                                        <p:cTn id="66" dur="1500" fill="hold"/>
                                        <p:tgtEl>
                                          <p:spTgt spid="60"/>
                                        </p:tgtEl>
                                        <p:attrNameLst>
                                          <p:attrName>ppt_x</p:attrName>
                                        </p:attrNameLst>
                                      </p:cBhvr>
                                      <p:tavLst>
                                        <p:tav tm="0">
                                          <p:val>
                                            <p:strVal val="0-#ppt_w/2"/>
                                          </p:val>
                                        </p:tav>
                                        <p:tav tm="100000">
                                          <p:val>
                                            <p:strVal val="#ppt_x"/>
                                          </p:val>
                                        </p:tav>
                                      </p:tavLst>
                                    </p:anim>
                                    <p:anim calcmode="lin" valueType="num">
                                      <p:cBhvr additive="base">
                                        <p:cTn id="67" dur="1500" fill="hold"/>
                                        <p:tgtEl>
                                          <p:spTgt spid="60"/>
                                        </p:tgtEl>
                                        <p:attrNameLst>
                                          <p:attrName>ppt_y</p:attrName>
                                        </p:attrNameLst>
                                      </p:cBhvr>
                                      <p:tavLst>
                                        <p:tav tm="0">
                                          <p:val>
                                            <p:strVal val="#ppt_y"/>
                                          </p:val>
                                        </p:tav>
                                        <p:tav tm="100000">
                                          <p:val>
                                            <p:strVal val="#ppt_y"/>
                                          </p:val>
                                        </p:tav>
                                      </p:tavLst>
                                    </p:anim>
                                  </p:childTnLst>
                                </p:cTn>
                              </p:par>
                              <p:par>
                                <p:cTn id="68" presetID="2" presetClass="entr" presetSubtype="8" fill="hold" nodeType="withEffect">
                                  <p:stCondLst>
                                    <p:cond delay="4800"/>
                                  </p:stCondLst>
                                  <p:childTnLst>
                                    <p:set>
                                      <p:cBhvr>
                                        <p:cTn id="69" dur="1" fill="hold">
                                          <p:stCondLst>
                                            <p:cond delay="0"/>
                                          </p:stCondLst>
                                        </p:cTn>
                                        <p:tgtEl>
                                          <p:spTgt spid="61"/>
                                        </p:tgtEl>
                                        <p:attrNameLst>
                                          <p:attrName>style.visibility</p:attrName>
                                        </p:attrNameLst>
                                      </p:cBhvr>
                                      <p:to>
                                        <p:strVal val="visible"/>
                                      </p:to>
                                    </p:set>
                                    <p:anim calcmode="lin" valueType="num">
                                      <p:cBhvr additive="base">
                                        <p:cTn id="70" dur="1500" fill="hold"/>
                                        <p:tgtEl>
                                          <p:spTgt spid="61"/>
                                        </p:tgtEl>
                                        <p:attrNameLst>
                                          <p:attrName>ppt_x</p:attrName>
                                        </p:attrNameLst>
                                      </p:cBhvr>
                                      <p:tavLst>
                                        <p:tav tm="0">
                                          <p:val>
                                            <p:strVal val="0-#ppt_w/2"/>
                                          </p:val>
                                        </p:tav>
                                        <p:tav tm="100000">
                                          <p:val>
                                            <p:strVal val="#ppt_x"/>
                                          </p:val>
                                        </p:tav>
                                      </p:tavLst>
                                    </p:anim>
                                    <p:anim calcmode="lin" valueType="num">
                                      <p:cBhvr additive="base">
                                        <p:cTn id="71" dur="1500" fill="hold"/>
                                        <p:tgtEl>
                                          <p:spTgt spid="61"/>
                                        </p:tgtEl>
                                        <p:attrNameLst>
                                          <p:attrName>ppt_y</p:attrName>
                                        </p:attrNameLst>
                                      </p:cBhvr>
                                      <p:tavLst>
                                        <p:tav tm="0">
                                          <p:val>
                                            <p:strVal val="#ppt_y"/>
                                          </p:val>
                                        </p:tav>
                                        <p:tav tm="100000">
                                          <p:val>
                                            <p:strVal val="#ppt_y"/>
                                          </p:val>
                                        </p:tav>
                                      </p:tavLst>
                                    </p:anim>
                                  </p:childTnLst>
                                </p:cTn>
                              </p:par>
                              <p:par>
                                <p:cTn id="72" presetID="42" presetClass="entr" presetSubtype="0" fill="hold" nodeType="withEffect">
                                  <p:stCondLst>
                                    <p:cond delay="600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1500"/>
                                        <p:tgtEl>
                                          <p:spTgt spid="62"/>
                                        </p:tgtEl>
                                      </p:cBhvr>
                                    </p:animEffect>
                                    <p:anim calcmode="lin" valueType="num">
                                      <p:cBhvr>
                                        <p:cTn id="75" dur="1500" fill="hold"/>
                                        <p:tgtEl>
                                          <p:spTgt spid="62"/>
                                        </p:tgtEl>
                                        <p:attrNameLst>
                                          <p:attrName>ppt_x</p:attrName>
                                        </p:attrNameLst>
                                      </p:cBhvr>
                                      <p:tavLst>
                                        <p:tav tm="0">
                                          <p:val>
                                            <p:strVal val="#ppt_x"/>
                                          </p:val>
                                        </p:tav>
                                        <p:tav tm="100000">
                                          <p:val>
                                            <p:strVal val="#ppt_x"/>
                                          </p:val>
                                        </p:tav>
                                      </p:tavLst>
                                    </p:anim>
                                    <p:anim calcmode="lin" valueType="num">
                                      <p:cBhvr>
                                        <p:cTn id="76" dur="1500" fill="hold"/>
                                        <p:tgtEl>
                                          <p:spTgt spid="62"/>
                                        </p:tgtEl>
                                        <p:attrNameLst>
                                          <p:attrName>ppt_y</p:attrName>
                                        </p:attrNameLst>
                                      </p:cBhvr>
                                      <p:tavLst>
                                        <p:tav tm="0">
                                          <p:val>
                                            <p:strVal val="#ppt_y+.1"/>
                                          </p:val>
                                        </p:tav>
                                        <p:tav tm="100000">
                                          <p:val>
                                            <p:strVal val="#ppt_y"/>
                                          </p:val>
                                        </p:tav>
                                      </p:tavLst>
                                    </p:anim>
                                  </p:childTnLst>
                                </p:cTn>
                              </p:par>
                              <p:par>
                                <p:cTn id="77" presetID="2" presetClass="entr" presetSubtype="2" fill="hold" nodeType="withEffect">
                                  <p:stCondLst>
                                    <p:cond delay="730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1000" fill="hold"/>
                                        <p:tgtEl>
                                          <p:spTgt spid="3"/>
                                        </p:tgtEl>
                                        <p:attrNameLst>
                                          <p:attrName>ppt_x</p:attrName>
                                        </p:attrNameLst>
                                      </p:cBhvr>
                                      <p:tavLst>
                                        <p:tav tm="0">
                                          <p:val>
                                            <p:strVal val="1+#ppt_w/2"/>
                                          </p:val>
                                        </p:tav>
                                        <p:tav tm="100000">
                                          <p:val>
                                            <p:strVal val="#ppt_x"/>
                                          </p:val>
                                        </p:tav>
                                      </p:tavLst>
                                    </p:anim>
                                    <p:anim calcmode="lin" valueType="num">
                                      <p:cBhvr additive="base">
                                        <p:cTn id="8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32" presetClass="emph" presetSubtype="0" fill="hold" grpId="0" nodeType="withEffect">
                                  <p:stCondLst>
                                    <p:cond delay="0"/>
                                  </p:stCondLst>
                                  <p:childTnLst>
                                    <p:animRot by="120000">
                                      <p:cBhvr>
                                        <p:cTn id="87" dur="100" fill="hold">
                                          <p:stCondLst>
                                            <p:cond delay="0"/>
                                          </p:stCondLst>
                                        </p:cTn>
                                        <p:tgtEl>
                                          <p:spTgt spid="40"/>
                                        </p:tgtEl>
                                        <p:attrNameLst>
                                          <p:attrName>r</p:attrName>
                                        </p:attrNameLst>
                                      </p:cBhvr>
                                    </p:animRot>
                                    <p:animRot by="-240000">
                                      <p:cBhvr>
                                        <p:cTn id="88" dur="200" fill="hold">
                                          <p:stCondLst>
                                            <p:cond delay="200"/>
                                          </p:stCondLst>
                                        </p:cTn>
                                        <p:tgtEl>
                                          <p:spTgt spid="40"/>
                                        </p:tgtEl>
                                        <p:attrNameLst>
                                          <p:attrName>r</p:attrName>
                                        </p:attrNameLst>
                                      </p:cBhvr>
                                    </p:animRot>
                                    <p:animRot by="240000">
                                      <p:cBhvr>
                                        <p:cTn id="89" dur="200" fill="hold">
                                          <p:stCondLst>
                                            <p:cond delay="400"/>
                                          </p:stCondLst>
                                        </p:cTn>
                                        <p:tgtEl>
                                          <p:spTgt spid="40"/>
                                        </p:tgtEl>
                                        <p:attrNameLst>
                                          <p:attrName>r</p:attrName>
                                        </p:attrNameLst>
                                      </p:cBhvr>
                                    </p:animRot>
                                    <p:animRot by="-240000">
                                      <p:cBhvr>
                                        <p:cTn id="90" dur="200" fill="hold">
                                          <p:stCondLst>
                                            <p:cond delay="600"/>
                                          </p:stCondLst>
                                        </p:cTn>
                                        <p:tgtEl>
                                          <p:spTgt spid="40"/>
                                        </p:tgtEl>
                                        <p:attrNameLst>
                                          <p:attrName>r</p:attrName>
                                        </p:attrNameLst>
                                      </p:cBhvr>
                                    </p:animRot>
                                    <p:animRot by="120000">
                                      <p:cBhvr>
                                        <p:cTn id="91"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95349" y="400050"/>
            <a:ext cx="10018081" cy="4875718"/>
            <a:chOff x="763164" y="191595"/>
            <a:chExt cx="11257622" cy="6093823"/>
          </a:xfrm>
        </p:grpSpPr>
        <p:sp>
          <p:nvSpPr>
            <p:cNvPr id="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024" y="4358469"/>
            <a:ext cx="1523824" cy="2482521"/>
          </a:xfrm>
          <a:prstGeom prst="rect">
            <a:avLst/>
          </a:prstGeom>
          <a:effectLst>
            <a:outerShdw blurRad="50800" dist="38100" dir="5400000" algn="t" rotWithShape="0">
              <a:prstClr val="black">
                <a:alpha val="40000"/>
              </a:prst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49" y="354354"/>
            <a:ext cx="2019745" cy="1698284"/>
          </a:xfrm>
          <a:prstGeom prst="rect">
            <a:avLst/>
          </a:prstGeom>
        </p:spPr>
      </p:pic>
      <p:sp>
        <p:nvSpPr>
          <p:cNvPr id="12" name="Rectangle 11">
            <a:extLst>
              <a:ext uri="{FF2B5EF4-FFF2-40B4-BE49-F238E27FC236}">
                <a16:creationId xmlns:a16="http://schemas.microsoft.com/office/drawing/2014/main" id="{917A3A5E-713A-489F-9E64-978A3E0357DC}"/>
              </a:ext>
            </a:extLst>
          </p:cNvPr>
          <p:cNvSpPr/>
          <p:nvPr/>
        </p:nvSpPr>
        <p:spPr>
          <a:xfrm>
            <a:off x="2515094" y="1203496"/>
            <a:ext cx="7011825" cy="1107996"/>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HOẠT ĐỘNG 1:</a:t>
            </a:r>
          </a:p>
        </p:txBody>
      </p:sp>
      <p:sp>
        <p:nvSpPr>
          <p:cNvPr id="10" name="Rectangle 9">
            <a:extLst>
              <a:ext uri="{FF2B5EF4-FFF2-40B4-BE49-F238E27FC236}">
                <a16:creationId xmlns:a16="http://schemas.microsoft.com/office/drawing/2014/main" id="{1A652AFA-28AD-469E-AC73-82FA5118FB88}"/>
              </a:ext>
            </a:extLst>
          </p:cNvPr>
          <p:cNvSpPr/>
          <p:nvPr/>
        </p:nvSpPr>
        <p:spPr>
          <a:xfrm>
            <a:off x="614314" y="2317407"/>
            <a:ext cx="10034207" cy="769441"/>
          </a:xfrm>
          <a:prstGeom prst="rect">
            <a:avLst/>
          </a:prstGeom>
          <a:noFill/>
        </p:spPr>
        <p:txBody>
          <a:bodyPr wrap="square" lIns="91440" tIns="45720" rIns="91440" bIns="45720">
            <a:spAutoFit/>
          </a:bodyPr>
          <a:lstStyle/>
          <a:p>
            <a:pPr algn="ctr" defTabSz="914411">
              <a:defRPr/>
            </a:pPr>
            <a:r>
              <a:rPr lang="en-US" sz="44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Phân loại động vật theo môi trường sống</a:t>
            </a:r>
          </a:p>
        </p:txBody>
      </p:sp>
    </p:spTree>
    <p:extLst>
      <p:ext uri="{BB962C8B-B14F-4D97-AF65-F5344CB8AC3E}">
        <p14:creationId xmlns:p14="http://schemas.microsoft.com/office/powerpoint/2010/main" val="226157347"/>
      </p:ext>
    </p:extLst>
  </p:cSld>
  <p:clrMapOvr>
    <a:masterClrMapping/>
  </p:clrMapOvr>
  <mc:AlternateContent xmlns:mc="http://schemas.openxmlformats.org/markup-compatibility/2006" xmlns:p14="http://schemas.microsoft.com/office/powerpoint/2010/main">
    <mc:Choice Requires="p14">
      <p:transition spd="med" p14:dur="700" advTm="5007">
        <p:fade/>
      </p:transition>
    </mc:Choice>
    <mc:Fallback xmlns="">
      <p:transition spd="med" advTm="50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493" t="12122" r="8954" b="35345"/>
          <a:stretch/>
        </p:blipFill>
        <p:spPr bwMode="auto">
          <a:xfrm>
            <a:off x="0" y="0"/>
            <a:ext cx="12328634" cy="51237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A652AFA-28AD-469E-AC73-82FA5118FB88}"/>
              </a:ext>
            </a:extLst>
          </p:cNvPr>
          <p:cNvSpPr/>
          <p:nvPr/>
        </p:nvSpPr>
        <p:spPr>
          <a:xfrm>
            <a:off x="0" y="5288340"/>
            <a:ext cx="12192000" cy="1569660"/>
          </a:xfrm>
          <a:prstGeom prst="rect">
            <a:avLst/>
          </a:prstGeom>
          <a:noFill/>
        </p:spPr>
        <p:txBody>
          <a:bodyPr wrap="square" lIns="91440" tIns="45720" rIns="91440" bIns="45720">
            <a:spAutoFit/>
          </a:bodyPr>
          <a:lstStyle/>
          <a:p>
            <a:pPr algn="ctr" defTabSz="914411">
              <a:defRPr/>
            </a:pPr>
            <a:r>
              <a:rPr lang="en-US" sz="4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Các nhóm phân loại động vật theo môi trường sống</a:t>
            </a:r>
          </a:p>
        </p:txBody>
      </p:sp>
    </p:spTree>
    <p:extLst>
      <p:ext uri="{BB962C8B-B14F-4D97-AF65-F5344CB8AC3E}">
        <p14:creationId xmlns:p14="http://schemas.microsoft.com/office/powerpoint/2010/main" val="20833009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418" y="231083"/>
            <a:ext cx="9157163" cy="6395834"/>
          </a:xfrm>
          <a:prstGeom prst="rect">
            <a:avLst/>
          </a:prstGeom>
        </p:spPr>
      </p:pic>
      <p:sp>
        <p:nvSpPr>
          <p:cNvPr id="11" name="文本框 18">
            <a:extLst>
              <a:ext uri="{FF2B5EF4-FFF2-40B4-BE49-F238E27FC236}">
                <a16:creationId xmlns:a16="http://schemas.microsoft.com/office/drawing/2014/main" id="{9208F8F7-8FE3-4CBE-9033-313D03784BF4}"/>
              </a:ext>
            </a:extLst>
          </p:cNvPr>
          <p:cNvSpPr txBox="1"/>
          <p:nvPr/>
        </p:nvSpPr>
        <p:spPr>
          <a:xfrm>
            <a:off x="3316448" y="3627822"/>
            <a:ext cx="6523763" cy="2308324"/>
          </a:xfrm>
          <a:prstGeom prst="rect">
            <a:avLst/>
          </a:prstGeom>
          <a:noFill/>
        </p:spPr>
        <p:txBody>
          <a:bodyPr wrap="square" rtlCol="0">
            <a:spAutoFit/>
          </a:bodyPr>
          <a:lstStyle/>
          <a:p>
            <a:pPr algn="ctr" defTabSz="914126"/>
            <a:r>
              <a:rPr lang="en-US" altLang="zh-CN" sz="7200" b="1" dirty="0">
                <a:solidFill>
                  <a:srgbClr val="C00000"/>
                </a:solidFill>
                <a:latin typeface="Times New Roman" pitchFamily="18" charset="0"/>
                <a:ea typeface="仓耳今楷05-6763 W05" panose="02020400000000000000" pitchFamily="18" charset="-122"/>
                <a:cs typeface="Times New Roman" pitchFamily="18" charset="0"/>
              </a:rPr>
              <a:t>TRÌNH BÀY TRƯỚC LỚP</a:t>
            </a:r>
            <a:endParaRPr lang="zh-CN" altLang="en-US" sz="7200" b="1" dirty="0">
              <a:solidFill>
                <a:srgbClr val="C00000"/>
              </a:solidFill>
              <a:latin typeface="Times New Roman" pitchFamily="18" charset="0"/>
              <a:ea typeface="仓耳今楷05-6763 W05" panose="02020400000000000000" pitchFamily="18" charset="-122"/>
              <a:cs typeface="Times New Roman" pitchFamily="18" charset="0"/>
            </a:endParaRPr>
          </a:p>
        </p:txBody>
      </p:sp>
    </p:spTree>
    <p:extLst>
      <p:ext uri="{BB962C8B-B14F-4D97-AF65-F5344CB8AC3E}">
        <p14:creationId xmlns:p14="http://schemas.microsoft.com/office/powerpoint/2010/main" val="2068433819"/>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5301" b="5664"/>
          <a:stretch/>
        </p:blipFill>
        <p:spPr bwMode="auto">
          <a:xfrm>
            <a:off x="126125" y="-331076"/>
            <a:ext cx="12065875" cy="28318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309" t="48491" r="65155" b="35345"/>
          <a:stretch/>
        </p:blipFill>
        <p:spPr bwMode="auto">
          <a:xfrm>
            <a:off x="283780" y="1576550"/>
            <a:ext cx="3767958" cy="1576553"/>
          </a:xfrm>
          <a:prstGeom prst="roundRect">
            <a:avLst>
              <a:gd name="adj" fmla="val 11111"/>
            </a:avLst>
          </a:prstGeom>
          <a:ln w="190500" cap="rnd">
            <a:solidFill>
              <a:schemeClr val="accent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4155" t="47090" r="9988" b="35345"/>
          <a:stretch/>
        </p:blipFill>
        <p:spPr bwMode="auto">
          <a:xfrm>
            <a:off x="236482" y="2900854"/>
            <a:ext cx="3815256" cy="1713187"/>
          </a:xfrm>
          <a:prstGeom prst="roundRect">
            <a:avLst>
              <a:gd name="adj" fmla="val 11111"/>
            </a:avLst>
          </a:prstGeom>
          <a:ln w="190500" cap="rnd">
            <a:solidFill>
              <a:schemeClr val="accent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811" t="29472" r="65226" b="52937"/>
          <a:stretch/>
        </p:blipFill>
        <p:spPr bwMode="auto">
          <a:xfrm>
            <a:off x="220717" y="4085896"/>
            <a:ext cx="3831021" cy="1715814"/>
          </a:xfrm>
          <a:prstGeom prst="roundRect">
            <a:avLst>
              <a:gd name="adj" fmla="val 11111"/>
            </a:avLst>
          </a:prstGeom>
          <a:ln w="190500" cap="rnd">
            <a:solidFill>
              <a:schemeClr val="accent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911" t="12122" r="49092" b="70528"/>
          <a:stretch/>
        </p:blipFill>
        <p:spPr bwMode="auto">
          <a:xfrm>
            <a:off x="4966137" y="2264979"/>
            <a:ext cx="2065283" cy="1692166"/>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591" t="47064" r="37553" b="35345"/>
          <a:stretch/>
        </p:blipFill>
        <p:spPr bwMode="auto">
          <a:xfrm>
            <a:off x="220717" y="5468007"/>
            <a:ext cx="3815255" cy="1715814"/>
          </a:xfrm>
          <a:prstGeom prst="roundRect">
            <a:avLst>
              <a:gd name="adj" fmla="val 11111"/>
            </a:avLst>
          </a:prstGeom>
          <a:ln w="190500" cap="rnd">
            <a:solidFill>
              <a:schemeClr val="accent2"/>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484" t="29472" r="37446" b="52937"/>
          <a:stretch/>
        </p:blipFill>
        <p:spPr bwMode="auto">
          <a:xfrm>
            <a:off x="4235668" y="3972911"/>
            <a:ext cx="3846787" cy="1715814"/>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4155" t="29472" r="9988" b="52937"/>
          <a:stretch/>
        </p:blipFill>
        <p:spPr bwMode="auto">
          <a:xfrm>
            <a:off x="4235668" y="5468007"/>
            <a:ext cx="3815256" cy="1715814"/>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2903" t="12122" r="9880" b="70097"/>
          <a:stretch/>
        </p:blipFill>
        <p:spPr bwMode="auto">
          <a:xfrm>
            <a:off x="7220607" y="2222938"/>
            <a:ext cx="4971393" cy="1734207"/>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13"/>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811" t="12122" r="64478" b="70528"/>
          <a:stretch/>
        </p:blipFill>
        <p:spPr bwMode="auto">
          <a:xfrm>
            <a:off x="8266384" y="4153884"/>
            <a:ext cx="3941381" cy="1692166"/>
          </a:xfrm>
          <a:prstGeom prst="roundRect">
            <a:avLst>
              <a:gd name="adj" fmla="val 4167"/>
            </a:avLst>
          </a:prstGeom>
          <a:solidFill>
            <a:srgbClr val="FFFFFF"/>
          </a:solidFill>
          <a:ln w="76200" cap="sq">
            <a:solidFill>
              <a:srgbClr val="FF000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04872969"/>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493" t="12122" r="8954" b="35345"/>
          <a:stretch/>
        </p:blipFill>
        <p:spPr bwMode="auto">
          <a:xfrm>
            <a:off x="0" y="0"/>
            <a:ext cx="12328634" cy="42251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A652AFA-28AD-469E-AC73-82FA5118FB88}"/>
              </a:ext>
            </a:extLst>
          </p:cNvPr>
          <p:cNvSpPr/>
          <p:nvPr/>
        </p:nvSpPr>
        <p:spPr>
          <a:xfrm>
            <a:off x="68317" y="4225159"/>
            <a:ext cx="12192000" cy="2800767"/>
          </a:xfrm>
          <a:prstGeom prst="rect">
            <a:avLst/>
          </a:prstGeom>
          <a:noFill/>
        </p:spPr>
        <p:txBody>
          <a:bodyPr wrap="square" lIns="91440" tIns="45720" rIns="91440" bIns="45720">
            <a:spAutoFit/>
          </a:bodyPr>
          <a:lstStyle/>
          <a:p>
            <a:pPr algn="ctr" defTabSz="914411">
              <a:defRPr/>
            </a:pPr>
            <a:r>
              <a:rPr lang="en-US" sz="4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Mỗi động vật phù hợp với một môi trường sống nhất định, có động vật sống trên cạn, có động vật sống dưới nước, có động vật vừa sống trên cạn vừa sống dưới nước.</a:t>
            </a:r>
          </a:p>
        </p:txBody>
      </p:sp>
    </p:spTree>
    <p:extLst>
      <p:ext uri="{BB962C8B-B14F-4D97-AF65-F5344CB8AC3E}">
        <p14:creationId xmlns:p14="http://schemas.microsoft.com/office/powerpoint/2010/main" val="29305186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95349" y="400050"/>
            <a:ext cx="10018081" cy="4875718"/>
            <a:chOff x="763164" y="191595"/>
            <a:chExt cx="11257622" cy="6093823"/>
          </a:xfrm>
        </p:grpSpPr>
        <p:sp>
          <p:nvSpPr>
            <p:cNvPr id="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024" y="4358469"/>
            <a:ext cx="1523824" cy="2482521"/>
          </a:xfrm>
          <a:prstGeom prst="rect">
            <a:avLst/>
          </a:prstGeom>
          <a:effectLst>
            <a:outerShdw blurRad="50800" dist="38100" dir="5400000" algn="t" rotWithShape="0">
              <a:prstClr val="black">
                <a:alpha val="40000"/>
              </a:prst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49" y="354354"/>
            <a:ext cx="2019745" cy="1698284"/>
          </a:xfrm>
          <a:prstGeom prst="rect">
            <a:avLst/>
          </a:prstGeom>
        </p:spPr>
      </p:pic>
      <p:sp>
        <p:nvSpPr>
          <p:cNvPr id="12" name="Rectangle 11">
            <a:extLst>
              <a:ext uri="{FF2B5EF4-FFF2-40B4-BE49-F238E27FC236}">
                <a16:creationId xmlns:a16="http://schemas.microsoft.com/office/drawing/2014/main" id="{917A3A5E-713A-489F-9E64-978A3E0357DC}"/>
              </a:ext>
            </a:extLst>
          </p:cNvPr>
          <p:cNvSpPr/>
          <p:nvPr/>
        </p:nvSpPr>
        <p:spPr>
          <a:xfrm>
            <a:off x="2515094" y="1203496"/>
            <a:ext cx="7011825" cy="1107996"/>
          </a:xfrm>
          <a:prstGeom prst="rect">
            <a:avLst/>
          </a:prstGeom>
          <a:noFill/>
        </p:spPr>
        <p:txBody>
          <a:bodyPr wrap="square" lIns="91440" tIns="45720" rIns="91440" bIns="45720">
            <a:spAutoFit/>
          </a:bodyPr>
          <a:lstStyle/>
          <a:p>
            <a:pPr algn="ctr" defTabSz="914411">
              <a:defRPr/>
            </a:pPr>
            <a:r>
              <a:rPr lang="en-US" sz="6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HOẠT ĐỘNG 2:</a:t>
            </a:r>
          </a:p>
        </p:txBody>
      </p:sp>
      <p:sp>
        <p:nvSpPr>
          <p:cNvPr id="10" name="Rectangle 9">
            <a:extLst>
              <a:ext uri="{FF2B5EF4-FFF2-40B4-BE49-F238E27FC236}">
                <a16:creationId xmlns:a16="http://schemas.microsoft.com/office/drawing/2014/main" id="{1A652AFA-28AD-469E-AC73-82FA5118FB88}"/>
              </a:ext>
            </a:extLst>
          </p:cNvPr>
          <p:cNvSpPr/>
          <p:nvPr/>
        </p:nvSpPr>
        <p:spPr>
          <a:xfrm>
            <a:off x="614314" y="2317407"/>
            <a:ext cx="10034207" cy="769441"/>
          </a:xfrm>
          <a:prstGeom prst="rect">
            <a:avLst/>
          </a:prstGeom>
          <a:noFill/>
        </p:spPr>
        <p:txBody>
          <a:bodyPr wrap="square" lIns="91440" tIns="45720" rIns="91440" bIns="45720">
            <a:spAutoFit/>
          </a:bodyPr>
          <a:lstStyle/>
          <a:p>
            <a:pPr algn="ctr" defTabSz="914411">
              <a:defRPr/>
            </a:pPr>
            <a:r>
              <a:rPr lang="en-US" sz="44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Liên hệ</a:t>
            </a:r>
          </a:p>
        </p:txBody>
      </p:sp>
    </p:spTree>
    <p:extLst>
      <p:ext uri="{BB962C8B-B14F-4D97-AF65-F5344CB8AC3E}">
        <p14:creationId xmlns:p14="http://schemas.microsoft.com/office/powerpoint/2010/main" val="3570773361"/>
      </p:ext>
    </p:extLst>
  </p:cSld>
  <p:clrMapOvr>
    <a:masterClrMapping/>
  </p:clrMapOvr>
  <mc:AlternateContent xmlns:mc="http://schemas.openxmlformats.org/markup-compatibility/2006" xmlns:p14="http://schemas.microsoft.com/office/powerpoint/2010/main">
    <mc:Choice Requires="p14">
      <p:transition spd="med" p14:dur="700" advTm="5007">
        <p:fade/>
      </p:transition>
    </mc:Choice>
    <mc:Fallback xmlns="">
      <p:transition spd="med" advTm="50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981" t="10831" r="13722" b="57165"/>
          <a:stretch/>
        </p:blipFill>
        <p:spPr bwMode="auto">
          <a:xfrm>
            <a:off x="0" y="0"/>
            <a:ext cx="12192000" cy="52183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A652AFA-28AD-469E-AC73-82FA5118FB88}"/>
              </a:ext>
            </a:extLst>
          </p:cNvPr>
          <p:cNvSpPr/>
          <p:nvPr/>
        </p:nvSpPr>
        <p:spPr>
          <a:xfrm>
            <a:off x="0" y="5218386"/>
            <a:ext cx="12192000" cy="769441"/>
          </a:xfrm>
          <a:prstGeom prst="rect">
            <a:avLst/>
          </a:prstGeom>
          <a:noFill/>
        </p:spPr>
        <p:txBody>
          <a:bodyPr wrap="square" lIns="91440" tIns="45720" rIns="91440" bIns="45720">
            <a:spAutoFit/>
          </a:bodyPr>
          <a:lstStyle/>
          <a:p>
            <a:pPr algn="ctr" defTabSz="914411">
              <a:defRPr/>
            </a:pPr>
            <a:r>
              <a:rPr lang="en-US" sz="4400" b="1"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宋体"/>
                <a:cs typeface="Times New Roman" panose="02020603050405020304" pitchFamily="18" charset="0"/>
              </a:rPr>
              <a:t>Em sẽ khuyên Nam điều gì trong tình huống đó?</a:t>
            </a:r>
          </a:p>
        </p:txBody>
      </p:sp>
      <p:sp>
        <p:nvSpPr>
          <p:cNvPr id="4" name="Rectangle 3">
            <a:extLst>
              <a:ext uri="{FF2B5EF4-FFF2-40B4-BE49-F238E27FC236}">
                <a16:creationId xmlns:a16="http://schemas.microsoft.com/office/drawing/2014/main" id="{1A652AFA-28AD-469E-AC73-82FA5118FB88}"/>
              </a:ext>
            </a:extLst>
          </p:cNvPr>
          <p:cNvSpPr/>
          <p:nvPr/>
        </p:nvSpPr>
        <p:spPr>
          <a:xfrm>
            <a:off x="262759" y="5982572"/>
            <a:ext cx="12192000" cy="707886"/>
          </a:xfrm>
          <a:prstGeom prst="rect">
            <a:avLst/>
          </a:prstGeom>
          <a:noFill/>
        </p:spPr>
        <p:txBody>
          <a:bodyPr wrap="square" lIns="91440" tIns="45720" rIns="91440" bIns="45720">
            <a:spAutoFit/>
          </a:bodyPr>
          <a:lstStyle/>
          <a:p>
            <a:pPr algn="ctr" defTabSz="914411">
              <a:defRPr/>
            </a:pPr>
            <a:r>
              <a:rPr lang="en-US" sz="4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Thảo luận nhóm đôi</a:t>
            </a:r>
          </a:p>
        </p:txBody>
      </p:sp>
    </p:spTree>
    <p:extLst>
      <p:ext uri="{BB962C8B-B14F-4D97-AF65-F5344CB8AC3E}">
        <p14:creationId xmlns:p14="http://schemas.microsoft.com/office/powerpoint/2010/main" val="2124028926"/>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4411&quot;&gt;&lt;object type=&quot;3&quot; unique_id=&quot;14413&quot;&gt;&lt;property id=&quot;20148&quot; value=&quot;5&quot;/&gt;&lt;property id=&quot;20300&quot; value=&quot;Slide 3&quot;/&gt;&lt;property id=&quot;20307&quot; value=&quot;333&quot;/&gt;&lt;/object&gt;&lt;object type=&quot;3&quot; unique_id=&quot;14414&quot;&gt;&lt;property id=&quot;20148&quot; value=&quot;5&quot;/&gt;&lt;property id=&quot;20300&quot; value=&quot;Slide 4&quot;/&gt;&lt;property id=&quot;20307&quot; value=&quot;377&quot;/&gt;&lt;/object&gt;&lt;object type=&quot;3&quot; unique_id=&quot;14415&quot;&gt;&lt;property id=&quot;20148&quot; value=&quot;5&quot;/&gt;&lt;property id=&quot;20300&quot; value=&quot;Slide 5&quot;/&gt;&lt;property id=&quot;20307&quot; value=&quot;352&quot;/&gt;&lt;/object&gt;&lt;object type=&quot;3&quot; unique_id=&quot;14416&quot;&gt;&lt;property id=&quot;20148&quot; value=&quot;5&quot;/&gt;&lt;property id=&quot;20300&quot; value=&quot;Slide 6&quot;/&gt;&lt;property id=&quot;20307&quot; value=&quot;376&quot;/&gt;&lt;/object&gt;&lt;object type=&quot;3&quot; unique_id=&quot;14417&quot;&gt;&lt;property id=&quot;20148&quot; value=&quot;5&quot;/&gt;&lt;property id=&quot;20300&quot; value=&quot;Slide 7&quot;/&gt;&lt;property id=&quot;20307&quot; value=&quot;378&quot;/&gt;&lt;/object&gt;&lt;object type=&quot;3&quot; unique_id=&quot;14418&quot;&gt;&lt;property id=&quot;20148&quot; value=&quot;5&quot;/&gt;&lt;property id=&quot;20300&quot; value=&quot;Slide 8&quot;/&gt;&lt;property id=&quot;20307&quot; value=&quot;379&quot;/&gt;&lt;/object&gt;&lt;object type=&quot;3&quot; unique_id=&quot;14419&quot;&gt;&lt;property id=&quot;20148&quot; value=&quot;5&quot;/&gt;&lt;property id=&quot;20300&quot; value=&quot;Slide 9&quot;/&gt;&lt;property id=&quot;20307&quot; value=&quot;356&quot;/&gt;&lt;/object&gt;&lt;object type=&quot;3&quot; unique_id=&quot;14420&quot;&gt;&lt;property id=&quot;20148&quot; value=&quot;5&quot;/&gt;&lt;property id=&quot;20300&quot; value=&quot;Slide 10&quot;/&gt;&lt;property id=&quot;20307&quot; value=&quot;357&quot;/&gt;&lt;/object&gt;&lt;object type=&quot;3&quot; unique_id=&quot;14421&quot;&gt;&lt;property id=&quot;20148&quot; value=&quot;5&quot;/&gt;&lt;property id=&quot;20300&quot; value=&quot;Slide 11&quot;/&gt;&lt;property id=&quot;20307&quot; value=&quot;371&quot;/&gt;&lt;/object&gt;&lt;object type=&quot;3&quot; unique_id=&quot;14422&quot;&gt;&lt;property id=&quot;20148&quot; value=&quot;5&quot;/&gt;&lt;property id=&quot;20300&quot; value=&quot;Slide 12 - &amp;quot;MOÙN QUAØ ÑAËC BIEÄT&amp;quot;&quot;/&gt;&lt;property id=&quot;20307&quot; value=&quot;381&quot;/&gt;&lt;/object&gt;&lt;object type=&quot;3&quot; unique_id=&quot;14423&quot;&gt;&lt;property id=&quot;20148&quot; value=&quot;5&quot;/&gt;&lt;property id=&quot;20300&quot; value=&quot;Slide 13&quot;/&gt;&lt;property id=&quot;20307&quot; value=&quot;364&quot;/&gt;&lt;/object&gt;&lt;object type=&quot;3&quot; unique_id=&quot;14424&quot;&gt;&lt;property id=&quot;20148&quot; value=&quot;5&quot;/&gt;&lt;property id=&quot;20300&quot; value=&quot;Slide 14&quot;/&gt;&lt;property id=&quot;20307&quot; value=&quot;372&quot;/&gt;&lt;/object&gt;&lt;object type=&quot;3&quot; unique_id=&quot;14425&quot;&gt;&lt;property id=&quot;20148&quot; value=&quot;5&quot;/&gt;&lt;property id=&quot;20300&quot; value=&quot;Slide 15&quot;/&gt;&lt;property id=&quot;20307&quot; value=&quot;382&quot;/&gt;&lt;/object&gt;&lt;object type=&quot;3&quot; unique_id=&quot;14426&quot;&gt;&lt;property id=&quot;20148&quot; value=&quot;5&quot;/&gt;&lt;property id=&quot;20300&quot; value=&quot;Slide 16&quot;/&gt;&lt;property id=&quot;20307&quot; value=&quot;366&quot;/&gt;&lt;/object&gt;&lt;object type=&quot;3&quot; unique_id=&quot;14427&quot;&gt;&lt;property id=&quot;20148&quot; value=&quot;5&quot;/&gt;&lt;property id=&quot;20300&quot; value=&quot;Slide 17&quot;/&gt;&lt;property id=&quot;20307&quot; value=&quot;282&quot;/&gt;&lt;/object&gt;&lt;object type=&quot;3&quot; unique_id=&quot;15844&quot;&gt;&lt;property id=&quot;20148&quot; value=&quot;5&quot;/&gt;&lt;property id=&quot;20300&quot; value=&quot;Slide 1&quot;/&gt;&lt;property id=&quot;20307&quot; value=&quot;383&quot;/&gt;&lt;/object&gt;&lt;object type=&quot;3&quot; unique_id=&quot;15845&quot;&gt;&lt;property id=&quot;20148&quot; value=&quot;5&quot;/&gt;&lt;property id=&quot;20300&quot; value=&quot;Slide 2&quot;/&gt;&lt;property id=&quot;20307&quot; value=&quot;384&quot;/&gt;&lt;/object&gt;&lt;/object&gt;&lt;object type=&quot;8&quot; unique_id=&quot;14447&quot;&gt;&lt;/object&gt;&lt;/object&gt;&lt;/database&gt;"/>
  <p:tag name="SECTOMILLISECCONVERTED" val="1"/>
</p:tagLst>
</file>

<file path=ppt/theme/theme1.xml><?xml version="1.0" encoding="utf-8"?>
<a:theme xmlns:a="http://schemas.openxmlformats.org/drawingml/2006/main" name="www.33ppt.com">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方正姚体"/>
        <a:cs typeface=""/>
      </a:majorFont>
      <a:minorFont>
        <a:latin typeface="Calibri"/>
        <a:ea typeface="方正姚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6.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7.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4817</TotalTime>
  <Words>278</Words>
  <Application>Microsoft Office PowerPoint</Application>
  <PresentationFormat>Widescreen</PresentationFormat>
  <Paragraphs>36</Paragraphs>
  <Slides>16</Slides>
  <Notes>11</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16</vt:i4>
      </vt:variant>
    </vt:vector>
  </HeadingPairs>
  <TitlesOfParts>
    <vt:vector size="35" baseType="lpstr">
      <vt:lpstr>等线</vt:lpstr>
      <vt:lpstr>等线 Light</vt:lpstr>
      <vt:lpstr>微软雅黑</vt:lpstr>
      <vt:lpstr>Arial</vt:lpstr>
      <vt:lpstr>Averta Std CY Bold</vt:lpstr>
      <vt:lpstr>Calibri</vt:lpstr>
      <vt:lpstr>Calibri Light</vt:lpstr>
      <vt:lpstr>方正姚体</vt:lpstr>
      <vt:lpstr>Quicksand Medium</vt:lpstr>
      <vt:lpstr>Times New Roman</vt:lpstr>
      <vt:lpstr>VNI-Avo</vt:lpstr>
      <vt:lpstr>www.33ppt.com</vt:lpstr>
      <vt:lpstr>1_Office 主题</vt:lpstr>
      <vt:lpstr>3_Office 主题​​</vt:lpstr>
      <vt:lpstr>2_Office Theme</vt:lpstr>
      <vt:lpstr>包图主题2</vt:lpstr>
      <vt:lpstr>第一PPT，www.1ppt.com</vt:lpstr>
      <vt:lpstr>Hoạt động</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dc:creator>
  <cp:lastModifiedBy>Nguyen</cp:lastModifiedBy>
  <cp:revision>394</cp:revision>
  <dcterms:created xsi:type="dcterms:W3CDTF">2020-10-03T06:01:09Z</dcterms:created>
  <dcterms:modified xsi:type="dcterms:W3CDTF">2022-01-08T13:18:25Z</dcterms:modified>
</cp:coreProperties>
</file>